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8"/>
  </p:notesMasterIdLst>
  <p:sldIdLst>
    <p:sldId id="257" r:id="rId3"/>
    <p:sldId id="259" r:id="rId4"/>
    <p:sldId id="268" r:id="rId5"/>
    <p:sldId id="269" r:id="rId6"/>
    <p:sldId id="270" r:id="rId7"/>
    <p:sldId id="271" r:id="rId8"/>
    <p:sldId id="272" r:id="rId9"/>
    <p:sldId id="273" r:id="rId10"/>
    <p:sldId id="275" r:id="rId11"/>
    <p:sldId id="279" r:id="rId12"/>
    <p:sldId id="277" r:id="rId13"/>
    <p:sldId id="278" r:id="rId14"/>
    <p:sldId id="280" r:id="rId15"/>
    <p:sldId id="281" r:id="rId16"/>
    <p:sldId id="28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1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B5D80-8241-4874-8C49-F672E025A61D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D60A5-D2A5-4CDE-86AA-E43A724F63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461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719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5584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7277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500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570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815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876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1418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14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909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635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3747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66613-1507-95E7-A966-8B4431831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AF3C1A-8859-A1D3-01CD-5A739FF054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9CB1EB-D674-A248-F618-90597E67D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1A39-FBC2-4546-8A67-4269B8E33F0A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4D33AD-64AE-A175-4794-49BD287D9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303A3B-8A44-CB66-80F5-C862C3EE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0308-5C6F-4D1B-B2D9-1BE50AA8E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552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80077E-EE61-C540-097A-31D53A9B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9E2862-777C-33D7-4D14-AEB44CB6B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580D57-B9DA-2E9C-79DE-F9B753BFC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1A39-FBC2-4546-8A67-4269B8E33F0A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2DE2F6-20B0-9E3F-B77F-AB2D32BA6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0D18F9-ACA2-6111-5AC6-7ABA7F0D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0308-5C6F-4D1B-B2D9-1BE50AA8E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091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BCBF06B-C12A-11C4-FCAF-22340F8499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294C9D-4EBA-C8D7-BCCE-303296EDA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B1042-F24A-B6BE-6353-4CF3800DD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1A39-FBC2-4546-8A67-4269B8E33F0A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2E3542-7E6B-C943-A02F-83D8BEB4F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90460E-36DD-D956-0A11-42ABBC96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0308-5C6F-4D1B-B2D9-1BE50AA8E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529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 flipH="1">
            <a:off x="-165100" y="264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H="1">
            <a:off x="-38100" y="391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 flipH="1">
            <a:off x="88900" y="518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 flipH="1">
            <a:off x="215900" y="645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 flipH="1">
            <a:off x="342900" y="772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/>
        </p:nvCxnSpPr>
        <p:spPr>
          <a:xfrm flipH="1">
            <a:off x="469900" y="899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 flipH="1">
            <a:off x="596900" y="1026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 flipH="1">
            <a:off x="723900" y="1153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/>
        </p:nvCxnSpPr>
        <p:spPr>
          <a:xfrm flipH="1">
            <a:off x="850900" y="1280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/>
        </p:nvCxnSpPr>
        <p:spPr>
          <a:xfrm flipH="1">
            <a:off x="977900" y="1407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/>
        </p:nvCxnSpPr>
        <p:spPr>
          <a:xfrm flipH="1">
            <a:off x="1104900" y="1534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 flipH="1">
            <a:off x="1231900" y="1661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 flipH="1">
            <a:off x="1358900" y="1788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/>
        </p:nvCxnSpPr>
        <p:spPr>
          <a:xfrm flipH="1">
            <a:off x="1485900" y="1915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/>
        </p:nvCxnSpPr>
        <p:spPr>
          <a:xfrm flipH="1">
            <a:off x="1612900" y="2042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/>
        </p:nvCxnSpPr>
        <p:spPr>
          <a:xfrm flipH="1">
            <a:off x="1739900" y="2169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 userDrawn="1"/>
        </p:nvCxnSpPr>
        <p:spPr>
          <a:xfrm flipH="1">
            <a:off x="1866900" y="2296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 userDrawn="1"/>
        </p:nvCxnSpPr>
        <p:spPr>
          <a:xfrm flipH="1">
            <a:off x="1993900" y="2423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 userDrawn="1"/>
        </p:nvCxnSpPr>
        <p:spPr>
          <a:xfrm flipH="1">
            <a:off x="2120900" y="2550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/>
        </p:nvCxnSpPr>
        <p:spPr>
          <a:xfrm flipH="1">
            <a:off x="2247900" y="2677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 flipH="1">
            <a:off x="2374900" y="2804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 flipH="1">
            <a:off x="2501900" y="2931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 flipH="1">
            <a:off x="2628900" y="3058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 flipH="1">
            <a:off x="2755900" y="3185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 userDrawn="1"/>
        </p:nvCxnSpPr>
        <p:spPr>
          <a:xfrm flipH="1">
            <a:off x="2882900" y="3312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 userDrawn="1"/>
        </p:nvCxnSpPr>
        <p:spPr>
          <a:xfrm flipH="1">
            <a:off x="3009900" y="3439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 userDrawn="1"/>
        </p:nvCxnSpPr>
        <p:spPr>
          <a:xfrm flipH="1">
            <a:off x="3136900" y="3566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 userDrawn="1"/>
        </p:nvCxnSpPr>
        <p:spPr>
          <a:xfrm flipH="1">
            <a:off x="3263900" y="3693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 userDrawn="1"/>
        </p:nvCxnSpPr>
        <p:spPr>
          <a:xfrm flipH="1">
            <a:off x="3390900" y="3820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 userDrawn="1"/>
        </p:nvCxnSpPr>
        <p:spPr>
          <a:xfrm flipH="1">
            <a:off x="3517900" y="3947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 userDrawn="1"/>
        </p:nvCxnSpPr>
        <p:spPr>
          <a:xfrm flipH="1">
            <a:off x="3644900" y="4074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 userDrawn="1"/>
        </p:nvCxnSpPr>
        <p:spPr>
          <a:xfrm flipH="1">
            <a:off x="3771900" y="4201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 userDrawn="1"/>
        </p:nvCxnSpPr>
        <p:spPr>
          <a:xfrm flipH="1">
            <a:off x="3898900" y="4328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 flipH="1">
            <a:off x="4025900" y="4455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 userDrawn="1"/>
        </p:nvCxnSpPr>
        <p:spPr>
          <a:xfrm flipH="1">
            <a:off x="4152900" y="4582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 userDrawn="1"/>
        </p:nvCxnSpPr>
        <p:spPr>
          <a:xfrm flipH="1">
            <a:off x="4279900" y="4709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 userDrawn="1"/>
        </p:nvCxnSpPr>
        <p:spPr>
          <a:xfrm flipH="1">
            <a:off x="4406900" y="4836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 flipH="1">
            <a:off x="4533900" y="4963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 flipH="1">
            <a:off x="-292100" y="137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 userDrawn="1"/>
        </p:nvSpPr>
        <p:spPr>
          <a:xfrm>
            <a:off x="425602" y="652450"/>
            <a:ext cx="11340795" cy="4876549"/>
          </a:xfrm>
          <a:prstGeom prst="roundRect">
            <a:avLst/>
          </a:prstGeom>
          <a:solidFill>
            <a:srgbClr val="E9E9E9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15754" y="-23111"/>
            <a:ext cx="12207754" cy="361483"/>
          </a:xfrm>
          <a:prstGeom prst="rect">
            <a:avLst/>
          </a:prstGeom>
          <a:pattFill prst="pct70">
            <a:fgClr>
              <a:schemeClr val="accent1">
                <a:lumMod val="75000"/>
              </a:schemeClr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 userDrawn="1"/>
        </p:nvGrpSpPr>
        <p:grpSpPr>
          <a:xfrm rot="3540000" flipH="1">
            <a:off x="7560310" y="2720975"/>
            <a:ext cx="7341870" cy="6329045"/>
            <a:chOff x="3241126" y="967902"/>
            <a:chExt cx="5709747" cy="4922196"/>
          </a:xfrm>
        </p:grpSpPr>
        <p:sp>
          <p:nvSpPr>
            <p:cNvPr id="22" name="圆角矩形 21"/>
            <p:cNvSpPr/>
            <p:nvPr/>
          </p:nvSpPr>
          <p:spPr>
            <a:xfrm>
              <a:off x="3241126" y="967902"/>
              <a:ext cx="5709747" cy="4922196"/>
            </a:xfrm>
            <a:prstGeom prst="roundRect">
              <a:avLst/>
            </a:prstGeom>
            <a:solidFill>
              <a:srgbClr val="E9E9E9"/>
            </a:solidFill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3" name="直接连接符 22"/>
            <p:cNvCxnSpPr/>
            <p:nvPr/>
          </p:nvCxnSpPr>
          <p:spPr>
            <a:xfrm rot="11303420" flipH="1" flipV="1">
              <a:off x="7632705" y="984239"/>
              <a:ext cx="474623" cy="321790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5005084" y="4219095"/>
              <a:ext cx="2864445" cy="1653789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0694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 rot="693700">
            <a:off x="6432550" y="-2025015"/>
            <a:ext cx="7510780" cy="6475095"/>
            <a:chOff x="3241126" y="967902"/>
            <a:chExt cx="5709748" cy="4922199"/>
          </a:xfrm>
        </p:grpSpPr>
        <p:sp>
          <p:nvSpPr>
            <p:cNvPr id="31" name="圆角矩形 30"/>
            <p:cNvSpPr/>
            <p:nvPr/>
          </p:nvSpPr>
          <p:spPr>
            <a:xfrm>
              <a:off x="3241126" y="967902"/>
              <a:ext cx="5709748" cy="4922196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/>
            <p:cNvCxnSpPr>
              <a:stCxn id="31" idx="0"/>
            </p:cNvCxnSpPr>
            <p:nvPr/>
          </p:nvCxnSpPr>
          <p:spPr>
            <a:xfrm rot="11303420" flipH="1" flipV="1">
              <a:off x="5858688" y="985310"/>
              <a:ext cx="474623" cy="32179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 flipV="1">
              <a:off x="6093606" y="4240456"/>
              <a:ext cx="2857268" cy="1649645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3618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 flipH="1">
            <a:off x="-165100" y="264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H="1">
            <a:off x="-38100" y="391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 flipH="1">
            <a:off x="88900" y="518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 flipH="1">
            <a:off x="215900" y="645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 flipH="1">
            <a:off x="342900" y="772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/>
        </p:nvCxnSpPr>
        <p:spPr>
          <a:xfrm flipH="1">
            <a:off x="469900" y="899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 flipH="1">
            <a:off x="596900" y="1026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 flipH="1">
            <a:off x="723900" y="1153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/>
        </p:nvCxnSpPr>
        <p:spPr>
          <a:xfrm flipH="1">
            <a:off x="850900" y="1280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/>
        </p:nvCxnSpPr>
        <p:spPr>
          <a:xfrm flipH="1">
            <a:off x="977900" y="1407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/>
        </p:nvCxnSpPr>
        <p:spPr>
          <a:xfrm flipH="1">
            <a:off x="1104900" y="1534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 flipH="1">
            <a:off x="1231900" y="1661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 flipH="1">
            <a:off x="1358900" y="1788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/>
        </p:nvCxnSpPr>
        <p:spPr>
          <a:xfrm flipH="1">
            <a:off x="1485900" y="1915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/>
        </p:nvCxnSpPr>
        <p:spPr>
          <a:xfrm flipH="1">
            <a:off x="1612900" y="2042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/>
        </p:nvCxnSpPr>
        <p:spPr>
          <a:xfrm flipH="1">
            <a:off x="1739900" y="2169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 userDrawn="1"/>
        </p:nvCxnSpPr>
        <p:spPr>
          <a:xfrm flipH="1">
            <a:off x="1866900" y="2296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 userDrawn="1"/>
        </p:nvCxnSpPr>
        <p:spPr>
          <a:xfrm flipH="1">
            <a:off x="1993900" y="2423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 userDrawn="1"/>
        </p:nvCxnSpPr>
        <p:spPr>
          <a:xfrm flipH="1">
            <a:off x="2120900" y="2550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/>
        </p:nvCxnSpPr>
        <p:spPr>
          <a:xfrm flipH="1">
            <a:off x="2247900" y="2677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 flipH="1">
            <a:off x="2374900" y="2804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 flipH="1">
            <a:off x="2501900" y="2931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 flipH="1">
            <a:off x="2628900" y="3058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 flipH="1">
            <a:off x="2755900" y="3185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 userDrawn="1"/>
        </p:nvCxnSpPr>
        <p:spPr>
          <a:xfrm flipH="1">
            <a:off x="2882900" y="3312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 userDrawn="1"/>
        </p:nvCxnSpPr>
        <p:spPr>
          <a:xfrm flipH="1">
            <a:off x="3009900" y="3439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 userDrawn="1"/>
        </p:nvCxnSpPr>
        <p:spPr>
          <a:xfrm flipH="1">
            <a:off x="3136900" y="3566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 userDrawn="1"/>
        </p:nvCxnSpPr>
        <p:spPr>
          <a:xfrm flipH="1">
            <a:off x="3263900" y="3693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 userDrawn="1"/>
        </p:nvCxnSpPr>
        <p:spPr>
          <a:xfrm flipH="1">
            <a:off x="3390900" y="3820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 userDrawn="1"/>
        </p:nvCxnSpPr>
        <p:spPr>
          <a:xfrm flipH="1">
            <a:off x="3517900" y="3947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 userDrawn="1"/>
        </p:nvCxnSpPr>
        <p:spPr>
          <a:xfrm flipH="1">
            <a:off x="3644900" y="4074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 userDrawn="1"/>
        </p:nvCxnSpPr>
        <p:spPr>
          <a:xfrm flipH="1">
            <a:off x="3771900" y="4201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 userDrawn="1"/>
        </p:nvCxnSpPr>
        <p:spPr>
          <a:xfrm flipH="1">
            <a:off x="3898900" y="4328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 flipH="1">
            <a:off x="4025900" y="4455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 userDrawn="1"/>
        </p:nvCxnSpPr>
        <p:spPr>
          <a:xfrm flipH="1">
            <a:off x="4152900" y="4582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 userDrawn="1"/>
        </p:nvCxnSpPr>
        <p:spPr>
          <a:xfrm flipH="1">
            <a:off x="4279900" y="4709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 userDrawn="1"/>
        </p:nvCxnSpPr>
        <p:spPr>
          <a:xfrm flipH="1">
            <a:off x="4406900" y="4836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 flipH="1">
            <a:off x="4533900" y="4963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 flipH="1">
            <a:off x="-292100" y="137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 userDrawn="1"/>
        </p:nvSpPr>
        <p:spPr>
          <a:xfrm>
            <a:off x="425602" y="652450"/>
            <a:ext cx="11340795" cy="4876549"/>
          </a:xfrm>
          <a:prstGeom prst="roundRect">
            <a:avLst/>
          </a:prstGeom>
          <a:solidFill>
            <a:srgbClr val="E9E9E9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15754" y="-23111"/>
            <a:ext cx="12207754" cy="361483"/>
          </a:xfrm>
          <a:prstGeom prst="rect">
            <a:avLst/>
          </a:prstGeom>
          <a:pattFill prst="pct70">
            <a:fgClr>
              <a:schemeClr val="accent1">
                <a:lumMod val="75000"/>
              </a:schemeClr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 userDrawn="1"/>
        </p:nvGrpSpPr>
        <p:grpSpPr>
          <a:xfrm rot="3540000" flipH="1">
            <a:off x="7560310" y="2720975"/>
            <a:ext cx="7341870" cy="6329045"/>
            <a:chOff x="3241126" y="967902"/>
            <a:chExt cx="5709747" cy="4922196"/>
          </a:xfrm>
        </p:grpSpPr>
        <p:sp>
          <p:nvSpPr>
            <p:cNvPr id="22" name="圆角矩形 21"/>
            <p:cNvSpPr/>
            <p:nvPr/>
          </p:nvSpPr>
          <p:spPr>
            <a:xfrm>
              <a:off x="3241126" y="967902"/>
              <a:ext cx="5709747" cy="4922196"/>
            </a:xfrm>
            <a:prstGeom prst="roundRect">
              <a:avLst/>
            </a:prstGeom>
            <a:solidFill>
              <a:srgbClr val="E9E9E9"/>
            </a:solidFill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3" name="直接连接符 22"/>
            <p:cNvCxnSpPr/>
            <p:nvPr/>
          </p:nvCxnSpPr>
          <p:spPr>
            <a:xfrm rot="11303420" flipH="1" flipV="1">
              <a:off x="7632705" y="984239"/>
              <a:ext cx="474623" cy="321790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5005084" y="4219095"/>
              <a:ext cx="2864445" cy="1653789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8332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 rot="693700">
            <a:off x="6432550" y="-2025015"/>
            <a:ext cx="7510780" cy="6475095"/>
            <a:chOff x="3241126" y="967902"/>
            <a:chExt cx="5709748" cy="4922199"/>
          </a:xfrm>
        </p:grpSpPr>
        <p:sp>
          <p:nvSpPr>
            <p:cNvPr id="31" name="圆角矩形 30"/>
            <p:cNvSpPr/>
            <p:nvPr/>
          </p:nvSpPr>
          <p:spPr>
            <a:xfrm>
              <a:off x="3241126" y="967902"/>
              <a:ext cx="5709748" cy="4922196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/>
            <p:cNvCxnSpPr>
              <a:stCxn id="31" idx="0"/>
            </p:cNvCxnSpPr>
            <p:nvPr/>
          </p:nvCxnSpPr>
          <p:spPr>
            <a:xfrm rot="11303420" flipH="1" flipV="1">
              <a:off x="5858688" y="985310"/>
              <a:ext cx="474623" cy="32179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 flipV="1">
              <a:off x="6093606" y="4240456"/>
              <a:ext cx="2857268" cy="1649645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9641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flipH="1" flipV="1">
            <a:off x="-27998" y="6684266"/>
            <a:ext cx="12207852" cy="196846"/>
          </a:xfrm>
          <a:prstGeom prst="rect">
            <a:avLst/>
          </a:prstGeom>
          <a:pattFill prst="ltUpDiag">
            <a:fgClr>
              <a:srgbClr val="2E75B6"/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27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rot="16200000">
            <a:off x="8652407" y="3330556"/>
            <a:ext cx="6881113" cy="173779"/>
          </a:xfrm>
          <a:prstGeom prst="rect">
            <a:avLst/>
          </a:prstGeom>
          <a:pattFill prst="ltUpDiag">
            <a:fgClr>
              <a:srgbClr val="1A9895"/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rot="1918468" flipH="1">
            <a:off x="434976" y="1764030"/>
            <a:ext cx="6105524" cy="5263515"/>
            <a:chOff x="3241126" y="967902"/>
            <a:chExt cx="5709747" cy="4922199"/>
          </a:xfrm>
        </p:grpSpPr>
        <p:sp>
          <p:nvSpPr>
            <p:cNvPr id="22" name="圆角矩形 21"/>
            <p:cNvSpPr/>
            <p:nvPr/>
          </p:nvSpPr>
          <p:spPr>
            <a:xfrm>
              <a:off x="3241126" y="967902"/>
              <a:ext cx="5709747" cy="4922196"/>
            </a:xfrm>
            <a:prstGeom prst="roundRect">
              <a:avLst/>
            </a:prstGeom>
            <a:solidFill>
              <a:srgbClr val="E9E9E9"/>
            </a:solidFill>
            <a:ln w="57150">
              <a:solidFill>
                <a:srgbClr val="2E75B6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>
              <a:stCxn id="22" idx="0"/>
            </p:cNvCxnSpPr>
            <p:nvPr/>
          </p:nvCxnSpPr>
          <p:spPr>
            <a:xfrm rot="11303420" flipH="1" flipV="1">
              <a:off x="5858688" y="985309"/>
              <a:ext cx="474623" cy="3217900"/>
            </a:xfrm>
            <a:prstGeom prst="line">
              <a:avLst/>
            </a:prstGeom>
            <a:ln w="76200">
              <a:solidFill>
                <a:srgbClr val="2E75B6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3241127" y="4236312"/>
              <a:ext cx="2864445" cy="1653789"/>
            </a:xfrm>
            <a:prstGeom prst="line">
              <a:avLst/>
            </a:prstGeom>
            <a:ln w="76200">
              <a:solidFill>
                <a:srgbClr val="2E75B6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4762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rot="2835027" flipH="1">
            <a:off x="7909561" y="2222500"/>
            <a:ext cx="6126479" cy="5281930"/>
            <a:chOff x="3241126" y="967902"/>
            <a:chExt cx="5709747" cy="4922199"/>
          </a:xfrm>
        </p:grpSpPr>
        <p:sp>
          <p:nvSpPr>
            <p:cNvPr id="8" name="圆角矩形 7"/>
            <p:cNvSpPr/>
            <p:nvPr/>
          </p:nvSpPr>
          <p:spPr>
            <a:xfrm>
              <a:off x="3241126" y="967902"/>
              <a:ext cx="5709747" cy="4922196"/>
            </a:xfrm>
            <a:prstGeom prst="roundRect">
              <a:avLst/>
            </a:prstGeom>
            <a:noFill/>
            <a:ln w="57150">
              <a:solidFill>
                <a:srgbClr val="E9E9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>
              <a:stCxn id="8" idx="0"/>
            </p:cNvCxnSpPr>
            <p:nvPr/>
          </p:nvCxnSpPr>
          <p:spPr>
            <a:xfrm rot="11303420" flipH="1" flipV="1">
              <a:off x="5858688" y="985309"/>
              <a:ext cx="474623" cy="3217900"/>
            </a:xfrm>
            <a:prstGeom prst="line">
              <a:avLst/>
            </a:prstGeom>
            <a:ln w="76200">
              <a:solidFill>
                <a:srgbClr val="E9E9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3241127" y="4236312"/>
              <a:ext cx="2864445" cy="1653789"/>
            </a:xfrm>
            <a:prstGeom prst="line">
              <a:avLst/>
            </a:prstGeom>
            <a:ln w="76200">
              <a:solidFill>
                <a:srgbClr val="E9E9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5982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rot="16200000">
            <a:off x="8652407" y="3330556"/>
            <a:ext cx="6881113" cy="173779"/>
          </a:xfrm>
          <a:prstGeom prst="rect">
            <a:avLst/>
          </a:prstGeom>
          <a:pattFill prst="ltUpDiag">
            <a:fgClr>
              <a:srgbClr val="2E75B6"/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 userDrawn="1"/>
        </p:nvGrpSpPr>
        <p:grpSpPr>
          <a:xfrm rot="919184">
            <a:off x="8321907" y="3137281"/>
            <a:ext cx="5144678" cy="5967820"/>
            <a:chOff x="9070882" y="2865798"/>
            <a:chExt cx="6044162" cy="7011222"/>
          </a:xfrm>
        </p:grpSpPr>
        <p:grpSp>
          <p:nvGrpSpPr>
            <p:cNvPr id="37" name="组合 36"/>
            <p:cNvGrpSpPr/>
            <p:nvPr userDrawn="1"/>
          </p:nvGrpSpPr>
          <p:grpSpPr>
            <a:xfrm rot="14089817" flipH="1">
              <a:off x="8587352" y="3349328"/>
              <a:ext cx="7011222" cy="6044162"/>
              <a:chOff x="3241129" y="967902"/>
              <a:chExt cx="5709753" cy="4922199"/>
            </a:xfrm>
            <a:solidFill>
              <a:srgbClr val="E9E9E9"/>
            </a:solidFill>
          </p:grpSpPr>
          <p:grpSp>
            <p:nvGrpSpPr>
              <p:cNvPr id="46" name="组合 45"/>
              <p:cNvGrpSpPr/>
              <p:nvPr/>
            </p:nvGrpSpPr>
            <p:grpSpPr>
              <a:xfrm>
                <a:off x="3241129" y="967902"/>
                <a:ext cx="5709753" cy="4922199"/>
                <a:chOff x="3241126" y="967902"/>
                <a:chExt cx="5709748" cy="4922199"/>
              </a:xfrm>
              <a:grpFill/>
            </p:grpSpPr>
            <p:sp>
              <p:nvSpPr>
                <p:cNvPr id="49" name="圆角矩形 48"/>
                <p:cNvSpPr/>
                <p:nvPr/>
              </p:nvSpPr>
              <p:spPr>
                <a:xfrm>
                  <a:off x="3241126" y="967902"/>
                  <a:ext cx="5709747" cy="4922196"/>
                </a:xfrm>
                <a:prstGeom prst="roundRect">
                  <a:avLst/>
                </a:prstGeom>
                <a:grpFill/>
                <a:ln w="57150">
                  <a:solidFill>
                    <a:srgbClr val="E9E9E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0" name="直接连接符 49"/>
                <p:cNvCxnSpPr>
                  <a:stCxn id="49" idx="0"/>
                </p:cNvCxnSpPr>
                <p:nvPr/>
              </p:nvCxnSpPr>
              <p:spPr>
                <a:xfrm rot="11303420" flipH="1" flipV="1">
                  <a:off x="5858688" y="985309"/>
                  <a:ext cx="474623" cy="3217900"/>
                </a:xfrm>
                <a:prstGeom prst="line">
                  <a:avLst/>
                </a:prstGeom>
                <a:grpFill/>
                <a:ln w="76200">
                  <a:solidFill>
                    <a:srgbClr val="E9E9E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/>
                <p:cNvCxnSpPr/>
                <p:nvPr/>
              </p:nvCxnSpPr>
              <p:spPr>
                <a:xfrm flipH="1" flipV="1">
                  <a:off x="6093606" y="4240456"/>
                  <a:ext cx="2857268" cy="1649645"/>
                </a:xfrm>
                <a:prstGeom prst="line">
                  <a:avLst/>
                </a:prstGeom>
                <a:grpFill/>
                <a:ln w="76200">
                  <a:solidFill>
                    <a:srgbClr val="E9E9E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等腰三角形 46"/>
              <p:cNvSpPr/>
              <p:nvPr/>
            </p:nvSpPr>
            <p:spPr>
              <a:xfrm>
                <a:off x="5353054" y="4334047"/>
                <a:ext cx="1485901" cy="451940"/>
              </a:xfrm>
              <a:prstGeom prst="triangle">
                <a:avLst/>
              </a:prstGeom>
              <a:grpFill/>
              <a:ln>
                <a:solidFill>
                  <a:srgbClr val="E9E9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等腰三角形 16"/>
              <p:cNvSpPr/>
              <p:nvPr/>
            </p:nvSpPr>
            <p:spPr>
              <a:xfrm rot="16200000">
                <a:off x="5407214" y="1449360"/>
                <a:ext cx="742950" cy="451940"/>
              </a:xfrm>
              <a:custGeom>
                <a:avLst/>
                <a:gdLst>
                  <a:gd name="connsiteX0" fmla="*/ 0 w 1485900"/>
                  <a:gd name="connsiteY0" fmla="*/ 451940 h 451940"/>
                  <a:gd name="connsiteX1" fmla="*/ 742950 w 1485900"/>
                  <a:gd name="connsiteY1" fmla="*/ 0 h 451940"/>
                  <a:gd name="connsiteX2" fmla="*/ 1485900 w 1485900"/>
                  <a:gd name="connsiteY2" fmla="*/ 451940 h 451940"/>
                  <a:gd name="connsiteX3" fmla="*/ 0 w 1485900"/>
                  <a:gd name="connsiteY3" fmla="*/ 451940 h 451940"/>
                  <a:gd name="connsiteX0-1" fmla="*/ 123324 w 742950"/>
                  <a:gd name="connsiteY0-2" fmla="*/ 432689 h 451940"/>
                  <a:gd name="connsiteX1-3" fmla="*/ 0 w 742950"/>
                  <a:gd name="connsiteY1-4" fmla="*/ 0 h 451940"/>
                  <a:gd name="connsiteX2-5" fmla="*/ 742950 w 742950"/>
                  <a:gd name="connsiteY2-6" fmla="*/ 451940 h 451940"/>
                  <a:gd name="connsiteX3-7" fmla="*/ 123324 w 742950"/>
                  <a:gd name="connsiteY3-8" fmla="*/ 432689 h 45194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742950" h="451940">
                    <a:moveTo>
                      <a:pt x="123324" y="432689"/>
                    </a:moveTo>
                    <a:lnTo>
                      <a:pt x="0" y="0"/>
                    </a:lnTo>
                    <a:lnTo>
                      <a:pt x="742950" y="451940"/>
                    </a:lnTo>
                    <a:lnTo>
                      <a:pt x="123324" y="432689"/>
                    </a:lnTo>
                    <a:close/>
                  </a:path>
                </a:pathLst>
              </a:custGeom>
              <a:grpFill/>
              <a:ln>
                <a:solidFill>
                  <a:srgbClr val="E9E9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 rot="14089817" flipH="1">
              <a:off x="9139305" y="3647795"/>
              <a:ext cx="6105387" cy="5263271"/>
              <a:chOff x="3241126" y="967902"/>
              <a:chExt cx="5709748" cy="4922199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3241126" y="967902"/>
                <a:ext cx="5709747" cy="4922196"/>
              </a:xfrm>
              <a:prstGeom prst="roundRect">
                <a:avLst/>
              </a:prstGeom>
              <a:solidFill>
                <a:srgbClr val="E9E9E9"/>
              </a:solidFill>
              <a:ln w="57150">
                <a:solidFill>
                  <a:srgbClr val="2E75B6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3" name="直接连接符 42"/>
              <p:cNvCxnSpPr>
                <a:stCxn id="42" idx="0"/>
              </p:cNvCxnSpPr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rgbClr val="2E75B6">
                    <a:alpha val="43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rgbClr val="2E75B6">
                    <a:alpha val="4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58451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9D8A9-8819-DE3A-D5FD-286C0F1D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4CFBB3-EF50-FD66-E3BF-5E18E2BAD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E35DD4-EB09-4E86-6533-C46C34A68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1A39-FBC2-4546-8A67-4269B8E33F0A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F01B95-E402-4FE0-CE35-9D49FF942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0F991F-4733-1191-C3B9-218D7AAD6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0308-5C6F-4D1B-B2D9-1BE50AA8E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395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15754" y="1968500"/>
            <a:ext cx="12207754" cy="4889500"/>
          </a:xfrm>
          <a:prstGeom prst="rect">
            <a:avLst/>
          </a:prstGeom>
          <a:pattFill prst="ltUpDiag">
            <a:fgClr>
              <a:srgbClr val="2E75B6"/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4220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rot="20443394" flipH="1">
            <a:off x="10269855" y="6281420"/>
            <a:ext cx="1340485" cy="1155700"/>
            <a:chOff x="3241126" y="967902"/>
            <a:chExt cx="5709748" cy="4922199"/>
          </a:xfrm>
        </p:grpSpPr>
        <p:sp>
          <p:nvSpPr>
            <p:cNvPr id="22" name="圆角矩形 21"/>
            <p:cNvSpPr/>
            <p:nvPr/>
          </p:nvSpPr>
          <p:spPr>
            <a:xfrm>
              <a:off x="3241126" y="967902"/>
              <a:ext cx="5709747" cy="4922196"/>
            </a:xfrm>
            <a:prstGeom prst="roundRect">
              <a:avLst/>
            </a:prstGeom>
            <a:solidFill>
              <a:srgbClr val="E9E9E9"/>
            </a:solidFill>
            <a:ln w="57150">
              <a:solidFill>
                <a:srgbClr val="2E75B6">
                  <a:alpha val="5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>
              <a:stCxn id="22" idx="0"/>
            </p:cNvCxnSpPr>
            <p:nvPr/>
          </p:nvCxnSpPr>
          <p:spPr>
            <a:xfrm rot="11303420" flipH="1" flipV="1">
              <a:off x="5858688" y="985309"/>
              <a:ext cx="474623" cy="3217900"/>
            </a:xfrm>
            <a:prstGeom prst="line">
              <a:avLst/>
            </a:prstGeom>
            <a:ln w="76200">
              <a:solidFill>
                <a:srgbClr val="2E75B6">
                  <a:alpha val="5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6093606" y="4240456"/>
              <a:ext cx="2857268" cy="1649645"/>
            </a:xfrm>
            <a:prstGeom prst="line">
              <a:avLst/>
            </a:prstGeom>
            <a:ln w="76200">
              <a:solidFill>
                <a:srgbClr val="2E75B6">
                  <a:alpha val="5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3241127" y="4236312"/>
              <a:ext cx="2864445" cy="1653789"/>
            </a:xfrm>
            <a:prstGeom prst="line">
              <a:avLst/>
            </a:prstGeom>
            <a:ln w="76200">
              <a:solidFill>
                <a:srgbClr val="2E75B6">
                  <a:alpha val="5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圆角矩形 15"/>
          <p:cNvSpPr/>
          <p:nvPr/>
        </p:nvSpPr>
        <p:spPr>
          <a:xfrm rot="10112288" flipH="1">
            <a:off x="7888605" y="6370320"/>
            <a:ext cx="2623820" cy="2262505"/>
          </a:xfrm>
          <a:prstGeom prst="roundRect">
            <a:avLst/>
          </a:prstGeom>
          <a:solidFill>
            <a:srgbClr val="E9E9E9"/>
          </a:solidFill>
          <a:ln w="57150">
            <a:solidFill>
              <a:srgbClr val="2E75B6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 rot="15049008" flipH="1">
            <a:off x="10826115" y="5159375"/>
            <a:ext cx="1055370" cy="909955"/>
            <a:chOff x="3241126" y="967902"/>
            <a:chExt cx="5709748" cy="4922199"/>
          </a:xfrm>
        </p:grpSpPr>
        <p:sp>
          <p:nvSpPr>
            <p:cNvPr id="32" name="圆角矩形 31"/>
            <p:cNvSpPr/>
            <p:nvPr/>
          </p:nvSpPr>
          <p:spPr>
            <a:xfrm>
              <a:off x="3241126" y="967902"/>
              <a:ext cx="5709747" cy="4922196"/>
            </a:xfrm>
            <a:prstGeom prst="roundRect">
              <a:avLst/>
            </a:prstGeom>
            <a:solidFill>
              <a:srgbClr val="E9E9E9"/>
            </a:solidFill>
            <a:ln w="57150">
              <a:solidFill>
                <a:srgbClr val="2E75B6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/>
            <p:cNvCxnSpPr>
              <a:stCxn id="32" idx="0"/>
            </p:cNvCxnSpPr>
            <p:nvPr/>
          </p:nvCxnSpPr>
          <p:spPr>
            <a:xfrm rot="11303420" flipH="1" flipV="1">
              <a:off x="5858688" y="985309"/>
              <a:ext cx="474623" cy="3217900"/>
            </a:xfrm>
            <a:prstGeom prst="line">
              <a:avLst/>
            </a:prstGeom>
            <a:ln w="76200">
              <a:solidFill>
                <a:srgbClr val="2E75B6">
                  <a:alpha val="4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 flipV="1">
              <a:off x="6093606" y="4240456"/>
              <a:ext cx="2857268" cy="1649645"/>
            </a:xfrm>
            <a:prstGeom prst="line">
              <a:avLst/>
            </a:prstGeom>
            <a:ln w="76200">
              <a:solidFill>
                <a:srgbClr val="2E75B6">
                  <a:alpha val="4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3241127" y="4236312"/>
              <a:ext cx="2864445" cy="1653789"/>
            </a:xfrm>
            <a:prstGeom prst="line">
              <a:avLst/>
            </a:prstGeom>
            <a:ln w="76200">
              <a:solidFill>
                <a:srgbClr val="2E75B6">
                  <a:alpha val="4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1306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 rot="10800000" flipH="1">
            <a:off x="3043555" y="889635"/>
            <a:ext cx="6105525" cy="5263515"/>
          </a:xfrm>
          <a:prstGeom prst="roundRect">
            <a:avLst/>
          </a:prstGeom>
          <a:solidFill>
            <a:srgbClr val="E9E9E9"/>
          </a:solidFill>
          <a:ln w="57150">
            <a:solidFill>
              <a:srgbClr val="2E75B6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727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10CC5C3-DAC7-4F26-B96D-378D7E7886EC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586992C-77E6-45F9-9EB6-5AFA48B5EF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316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9F20CF-46E0-7E63-5C02-52194672C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BA6946-3DA0-EB6E-E5B5-739526581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CCC47A-35E4-CF7F-E9C3-81EB152EB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1A39-FBC2-4546-8A67-4269B8E33F0A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EEA8A9-055D-3911-6376-197733F4A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DB56FD-13E7-1E76-6C17-88DAC2C6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0308-5C6F-4D1B-B2D9-1BE50AA8E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420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92F4B-BCB9-F79F-A7F8-1B2BAE6F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C78C58-BE08-6AB0-AF41-5F3F1C69D6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6402D9-FF91-4046-F539-35F4D610E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A21D69-B9D8-A5DA-A355-46E794E14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1A39-FBC2-4546-8A67-4269B8E33F0A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4EACFF-FFEE-3995-5B43-811420C62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88FDD4-BF3F-4D3A-E914-341139A84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0308-5C6F-4D1B-B2D9-1BE50AA8E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66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8CBF48-9BE6-5B74-FD78-7713EC088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F06DC4-B7A8-1FBE-8EB8-3EAC71F94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9541BC-2FE8-3F08-8A64-0B7E02765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FFB274F-71A7-AE97-F509-FCBAD1BE77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B65751-172B-EE3C-7254-0F59A114B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1013543-42DE-1484-C2B8-9A30345AA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1A39-FBC2-4546-8A67-4269B8E33F0A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9ECCAB2-EEA2-3242-1563-E83B4701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816690F-6DF4-ACAA-ECF3-104897A6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0308-5C6F-4D1B-B2D9-1BE50AA8E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850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CB2E2F-DB9C-12BF-75AF-39802002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B75B4BF-7AE7-02B4-EEA4-49024B737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1A39-FBC2-4546-8A67-4269B8E33F0A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BEEDB7-62A9-0A56-CCC9-2E59D3A13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29AE91-565E-46F4-FE5C-D7964F968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0308-5C6F-4D1B-B2D9-1BE50AA8E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082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25A920-C26C-F265-2BD6-0F4EAF232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1A39-FBC2-4546-8A67-4269B8E33F0A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C8D8289-D076-58A0-B2DF-66D4BC99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1A95F4-891F-968F-51C3-FAE76FE5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0308-5C6F-4D1B-B2D9-1BE50AA8E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308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54ED9-AA86-6B90-3775-D2F7D1D07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15D703-57D2-EB28-3DE6-CDBAC42A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AA5C6C-9124-BCF3-9A36-6718387DE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BF9B0D-5923-BF71-AE74-6AC12A18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1A39-FBC2-4546-8A67-4269B8E33F0A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D18662-0B00-F9F9-64D5-BE9EB41F1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2D1C87-5C76-33FB-9929-A67D944F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0308-5C6F-4D1B-B2D9-1BE50AA8E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345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CF1FB6-7F68-3952-FDD6-D9CEBD625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4BF7671-7A05-70FC-BAD1-00189C0C9E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3575D5-C75F-2120-B47A-2F6A2CD0A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CF9AC6-0418-4327-5384-BFA46AF3D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1A39-FBC2-4546-8A67-4269B8E33F0A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01A37F-E1C1-E1B7-6155-EA7EB3CC8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8E4429-9659-0983-611D-217E5D47A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0308-5C6F-4D1B-B2D9-1BE50AA8E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387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3AA359-CDFA-F953-DC77-2CFBB192D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508589-267D-CAB8-8F29-C40D0031D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437F25-E43D-15B5-E09E-8A26CEFEF8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01A39-FBC2-4546-8A67-4269B8E33F0A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7BCE20-EA36-7281-C081-0F48D08BA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E2850F-4028-D39E-EE43-FBC88BB06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F0308-5C6F-4D1B-B2D9-1BE50AA8E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651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691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730402" y="2390167"/>
            <a:ext cx="9924628" cy="14591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36号-正文宋楷" panose="02000000000000000000" charset="-122"/>
              <a:ea typeface="字魂36号-正文宋楷" panose="02000000000000000000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01739" y="2642688"/>
            <a:ext cx="93819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A Research on the Factors Affecting E-learning Acceptance of College Students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307" y="628419"/>
            <a:ext cx="4178817" cy="17617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45437AF-1133-259B-9CB7-6813A015C88C}"/>
              </a:ext>
            </a:extLst>
          </p:cNvPr>
          <p:cNvSpPr/>
          <p:nvPr/>
        </p:nvSpPr>
        <p:spPr>
          <a:xfrm>
            <a:off x="1248228" y="4000306"/>
            <a:ext cx="8810171" cy="8036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36号-正文宋楷" panose="02000000000000000000" charset="-122"/>
              <a:ea typeface="字魂36号-正文宋楷" panose="0200000000000000000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5B69C6-8E2D-B88F-6770-7C50AC7EF7CB}"/>
              </a:ext>
            </a:extLst>
          </p:cNvPr>
          <p:cNvSpPr txBox="1"/>
          <p:nvPr/>
        </p:nvSpPr>
        <p:spPr>
          <a:xfrm>
            <a:off x="1841688" y="4208383"/>
            <a:ext cx="7881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a typeface="字魂36号-正文宋楷" panose="02000000000000000000"/>
              </a:rPr>
              <a:t>大学生电子化学习接受程度影响因素调查研究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A91BBB-5C25-7546-1B5B-4BB81F821971}"/>
              </a:ext>
            </a:extLst>
          </p:cNvPr>
          <p:cNvSpPr txBox="1"/>
          <p:nvPr/>
        </p:nvSpPr>
        <p:spPr>
          <a:xfrm>
            <a:off x="4541156" y="5485538"/>
            <a:ext cx="2714172" cy="1200329"/>
          </a:xfrm>
          <a:prstGeom prst="rect">
            <a:avLst/>
          </a:prstGeom>
          <a:solidFill>
            <a:srgbClr val="E9E9E9">
              <a:alpha val="76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2F5597"/>
                </a:solidFill>
                <a:ea typeface="字魂36号-正文宋楷" panose="02000000000000000000"/>
              </a:rPr>
              <a:t>Student: Han </a:t>
            </a:r>
            <a:r>
              <a:rPr lang="en-US" altLang="zh-CN" b="1" dirty="0" err="1">
                <a:solidFill>
                  <a:srgbClr val="2F5597"/>
                </a:solidFill>
                <a:ea typeface="字魂36号-正文宋楷" panose="02000000000000000000"/>
              </a:rPr>
              <a:t>Haochen</a:t>
            </a:r>
            <a:endParaRPr lang="en-US" altLang="zh-CN" b="1" dirty="0">
              <a:solidFill>
                <a:srgbClr val="2F5597"/>
              </a:solidFill>
              <a:ea typeface="字魂36号-正文宋楷" panose="02000000000000000000"/>
            </a:endParaRPr>
          </a:p>
          <a:p>
            <a:pPr algn="ctr"/>
            <a:r>
              <a:rPr lang="en-US" altLang="zh-CN" b="1" dirty="0">
                <a:solidFill>
                  <a:srgbClr val="2F5597"/>
                </a:solidFill>
                <a:ea typeface="字魂36号-正文宋楷" panose="02000000000000000000"/>
              </a:rPr>
              <a:t>Supervisor: Zhang Mei</a:t>
            </a:r>
          </a:p>
          <a:p>
            <a:pPr algn="ctr"/>
            <a:r>
              <a:rPr lang="en-US" altLang="zh-CN" b="1" dirty="0">
                <a:solidFill>
                  <a:srgbClr val="2F5597"/>
                </a:solidFill>
                <a:ea typeface="字魂36号-正文宋楷" panose="02000000000000000000"/>
              </a:rPr>
              <a:t>Assistant: Zeng </a:t>
            </a:r>
            <a:r>
              <a:rPr lang="en-US" altLang="zh-CN" b="1" dirty="0" err="1">
                <a:solidFill>
                  <a:srgbClr val="2F5597"/>
                </a:solidFill>
                <a:ea typeface="字魂36号-正文宋楷" panose="02000000000000000000"/>
              </a:rPr>
              <a:t>Yuting</a:t>
            </a:r>
            <a:endParaRPr lang="en-US" altLang="zh-CN" b="1" dirty="0">
              <a:solidFill>
                <a:srgbClr val="2F5597"/>
              </a:solidFill>
              <a:ea typeface="字魂36号-正文宋楷" panose="02000000000000000000"/>
            </a:endParaRPr>
          </a:p>
          <a:p>
            <a:pPr algn="ctr"/>
            <a:r>
              <a:rPr lang="en-US" altLang="zh-CN" b="1" dirty="0">
                <a:solidFill>
                  <a:srgbClr val="2F5597"/>
                </a:solidFill>
                <a:ea typeface="字魂36号-正文宋楷" panose="02000000000000000000"/>
              </a:rPr>
              <a:t>March. 22, 2023</a:t>
            </a:r>
            <a:endParaRPr lang="zh-CN" altLang="en-US" b="1" dirty="0">
              <a:solidFill>
                <a:srgbClr val="2F5597"/>
              </a:solidFill>
              <a:ea typeface="字魂36号-正文宋楷" panose="0200000000000000000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A6A34B-EDC4-BA50-CE49-C8C6240BE401}"/>
              </a:ext>
            </a:extLst>
          </p:cNvPr>
          <p:cNvSpPr txBox="1"/>
          <p:nvPr/>
        </p:nvSpPr>
        <p:spPr>
          <a:xfrm>
            <a:off x="1344639" y="4878125"/>
            <a:ext cx="546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Running Title: Factors affecting e-learning acceptance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5794" y="402923"/>
            <a:ext cx="86520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sng" strike="noStrike" kern="1200" cap="none" spc="0" normalizeH="0" baseline="0" noProof="0" dirty="0">
                <a:ln>
                  <a:noFill/>
                </a:ln>
                <a:solidFill>
                  <a:srgbClr val="4F7FBD"/>
                </a:solidFill>
                <a:effectLst/>
                <a:uLnTx/>
                <a:uFillTx/>
                <a:latin typeface="字魂36号-正文宋楷" panose="02000000000000000000" charset="-122"/>
                <a:ea typeface="字魂36号-正文宋楷" panose="02000000000000000000" charset="-122"/>
                <a:cs typeface="+mn-cs"/>
              </a:rPr>
              <a:t>02</a:t>
            </a:r>
          </a:p>
        </p:txBody>
      </p:sp>
      <p:pic>
        <p:nvPicPr>
          <p:cNvPr id="345" name="图片 3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172" y="1"/>
            <a:ext cx="1098956" cy="110967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4009CCF-07D8-50AD-EE4A-549F9D577210}"/>
              </a:ext>
            </a:extLst>
          </p:cNvPr>
          <p:cNvSpPr/>
          <p:nvPr/>
        </p:nvSpPr>
        <p:spPr>
          <a:xfrm>
            <a:off x="1584388" y="463347"/>
            <a:ext cx="70993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Analyze the index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2E75B6"/>
              </a:solidFill>
              <a:effectLst/>
              <a:uLnTx/>
              <a:uFillTx/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9A8237-8AE7-8188-74B1-1243E8FC7726}"/>
              </a:ext>
            </a:extLst>
          </p:cNvPr>
          <p:cNvSpPr txBox="1"/>
          <p:nvPr/>
        </p:nvSpPr>
        <p:spPr>
          <a:xfrm>
            <a:off x="541980" y="93320"/>
            <a:ext cx="6110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Times New Roman" panose="02020603050405020304" pitchFamily="18" charset="0"/>
                <a:ea typeface="字魂36号-正文宋楷" panose="02000000000000000000" charset="-122"/>
                <a:cs typeface="Times New Roman" panose="02020603050405020304" pitchFamily="18" charset="0"/>
              </a:rPr>
              <a:t>Factors affecting e-learning acceptance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0C3C70-5F24-8BC9-D2B7-BC7D2CCDD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108" y="2691699"/>
            <a:ext cx="4733442" cy="27179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0BD4A2-930D-AC55-4462-DC146C121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722" y="2533179"/>
            <a:ext cx="3084531" cy="289211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469FC3B-7450-CE42-97A7-7472E202B015}"/>
              </a:ext>
            </a:extLst>
          </p:cNvPr>
          <p:cNvSpPr txBox="1"/>
          <p:nvPr/>
        </p:nvSpPr>
        <p:spPr>
          <a:xfrm>
            <a:off x="2633550" y="1358611"/>
            <a:ext cx="10540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Points collected from questionnaire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6E577EDC-3D60-E6D7-2A62-10C41DEFCF3F}"/>
              </a:ext>
            </a:extLst>
          </p:cNvPr>
          <p:cNvSpPr/>
          <p:nvPr/>
        </p:nvSpPr>
        <p:spPr>
          <a:xfrm rot="2695962">
            <a:off x="3936689" y="1995553"/>
            <a:ext cx="366952" cy="5301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80793AF4-78A9-50F9-86C0-1F2721A5D94F}"/>
              </a:ext>
            </a:extLst>
          </p:cNvPr>
          <p:cNvSpPr/>
          <p:nvPr/>
        </p:nvSpPr>
        <p:spPr>
          <a:xfrm rot="19110047">
            <a:off x="7054538" y="1973211"/>
            <a:ext cx="366952" cy="5301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E93B341-D11B-7A0F-38DE-516FCDE41631}"/>
              </a:ext>
            </a:extLst>
          </p:cNvPr>
          <p:cNvSpPr txBox="1"/>
          <p:nvPr/>
        </p:nvSpPr>
        <p:spPr>
          <a:xfrm>
            <a:off x="1884362" y="5499389"/>
            <a:ext cx="8783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rincipal </a:t>
            </a:r>
            <a:r>
              <a:rPr lang="en-US" altLang="zh-CN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component</a:t>
            </a: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analysis                                       Multiple linear regression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226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5794" y="402923"/>
            <a:ext cx="86520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sng" strike="noStrike" kern="1200" cap="none" spc="0" normalizeH="0" baseline="0" noProof="0" dirty="0">
                <a:ln>
                  <a:noFill/>
                </a:ln>
                <a:solidFill>
                  <a:srgbClr val="4F7FBD"/>
                </a:solidFill>
                <a:effectLst/>
                <a:uLnTx/>
                <a:uFillTx/>
                <a:latin typeface="字魂36号-正文宋楷" panose="02000000000000000000" charset="-122"/>
                <a:ea typeface="字魂36号-正文宋楷" panose="02000000000000000000" charset="-122"/>
                <a:cs typeface="+mn-cs"/>
              </a:rPr>
              <a:t>02</a:t>
            </a:r>
          </a:p>
        </p:txBody>
      </p:sp>
      <p:pic>
        <p:nvPicPr>
          <p:cNvPr id="345" name="图片 3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172" y="1"/>
            <a:ext cx="1098956" cy="110967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162872D-5B5A-8588-5732-EF64F92A6D5C}"/>
              </a:ext>
            </a:extLst>
          </p:cNvPr>
          <p:cNvSpPr txBox="1"/>
          <p:nvPr/>
        </p:nvSpPr>
        <p:spPr>
          <a:xfrm>
            <a:off x="557118" y="1373513"/>
            <a:ext cx="1077296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C00000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Key Index: </a:t>
            </a:r>
          </a:p>
          <a:p>
            <a:r>
              <a:rPr lang="en-US" altLang="zh-CN" sz="4400" dirty="0">
                <a:solidFill>
                  <a:srgbClr val="C00000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	</a:t>
            </a:r>
            <a:r>
              <a:rPr lang="en-US" altLang="zh-CN" sz="4000" dirty="0">
                <a:solidFill>
                  <a:srgbClr val="C00000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Factors affecting e-learning acceptance</a:t>
            </a:r>
            <a:endParaRPr lang="en-US" altLang="zh-CN" sz="4400" dirty="0">
              <a:solidFill>
                <a:srgbClr val="C00000"/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03F099-C249-9E12-67E2-8006B3FF229B}"/>
              </a:ext>
            </a:extLst>
          </p:cNvPr>
          <p:cNvSpPr txBox="1"/>
          <p:nvPr/>
        </p:nvSpPr>
        <p:spPr>
          <a:xfrm>
            <a:off x="673524" y="3637896"/>
            <a:ext cx="11379604" cy="2985433"/>
          </a:xfrm>
          <a:prstGeom prst="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How to determine the index?</a:t>
            </a:r>
          </a:p>
          <a:p>
            <a:r>
              <a:rPr lang="en-US" altLang="zh-CN" sz="3200" dirty="0">
                <a:solidFill>
                  <a:srgbClr val="C00000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	TAM 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How to quantify the index?</a:t>
            </a:r>
          </a:p>
          <a:p>
            <a:r>
              <a:rPr lang="en-US" altLang="zh-CN" sz="3200" dirty="0">
                <a:solidFill>
                  <a:srgbClr val="C00000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	Likert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How to analyze the index?</a:t>
            </a:r>
          </a:p>
          <a:p>
            <a:pPr lvl="1"/>
            <a:r>
              <a:rPr lang="en-US" altLang="zh-CN" sz="2800" dirty="0">
                <a:solidFill>
                  <a:srgbClr val="C00000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	Principal component analysis &amp; Multiple linear regression</a:t>
            </a:r>
            <a:endParaRPr lang="zh-CN" altLang="en-US" sz="2800" dirty="0">
              <a:solidFill>
                <a:srgbClr val="C00000"/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FE65C5-CAD6-B0C8-977A-B0B3895B9DDF}"/>
              </a:ext>
            </a:extLst>
          </p:cNvPr>
          <p:cNvSpPr/>
          <p:nvPr/>
        </p:nvSpPr>
        <p:spPr>
          <a:xfrm>
            <a:off x="1584388" y="463347"/>
            <a:ext cx="70993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Research Methods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2E75B6"/>
              </a:solidFill>
              <a:effectLst/>
              <a:uLnTx/>
              <a:uFillTx/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0EC38F-2074-02A9-76E1-F0F6B0C7B38E}"/>
              </a:ext>
            </a:extLst>
          </p:cNvPr>
          <p:cNvSpPr txBox="1"/>
          <p:nvPr/>
        </p:nvSpPr>
        <p:spPr>
          <a:xfrm>
            <a:off x="541980" y="93320"/>
            <a:ext cx="6110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Times New Roman" panose="02020603050405020304" pitchFamily="18" charset="0"/>
                <a:ea typeface="字魂36号-正文宋楷" panose="02000000000000000000" charset="-122"/>
                <a:cs typeface="Times New Roman" panose="02020603050405020304" pitchFamily="18" charset="0"/>
              </a:rPr>
              <a:t>Factors affecting e-learning acceptance</a:t>
            </a:r>
          </a:p>
        </p:txBody>
      </p:sp>
    </p:spTree>
    <p:extLst>
      <p:ext uri="{BB962C8B-B14F-4D97-AF65-F5344CB8AC3E}">
        <p14:creationId xmlns:p14="http://schemas.microsoft.com/office/powerpoint/2010/main" val="61655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5794" y="402923"/>
            <a:ext cx="86520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sng" strike="noStrike" kern="1200" cap="none" spc="0" normalizeH="0" baseline="0" noProof="0" dirty="0">
                <a:ln>
                  <a:noFill/>
                </a:ln>
                <a:solidFill>
                  <a:srgbClr val="4F7FBD"/>
                </a:solidFill>
                <a:effectLst/>
                <a:uLnTx/>
                <a:uFillTx/>
                <a:latin typeface="字魂36号-正文宋楷" panose="02000000000000000000" charset="-122"/>
                <a:ea typeface="字魂36号-正文宋楷" panose="02000000000000000000" charset="-122"/>
                <a:cs typeface="+mn-cs"/>
              </a:rPr>
              <a:t>03</a:t>
            </a:r>
          </a:p>
        </p:txBody>
      </p:sp>
      <p:pic>
        <p:nvPicPr>
          <p:cNvPr id="345" name="图片 3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172" y="1"/>
            <a:ext cx="1098956" cy="110967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9FE65C5-CAD6-B0C8-977A-B0B3895B9DDF}"/>
              </a:ext>
            </a:extLst>
          </p:cNvPr>
          <p:cNvSpPr/>
          <p:nvPr/>
        </p:nvSpPr>
        <p:spPr>
          <a:xfrm>
            <a:off x="1584388" y="463347"/>
            <a:ext cx="70993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Results and Implications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0EC38F-2074-02A9-76E1-F0F6B0C7B38E}"/>
              </a:ext>
            </a:extLst>
          </p:cNvPr>
          <p:cNvSpPr txBox="1"/>
          <p:nvPr/>
        </p:nvSpPr>
        <p:spPr>
          <a:xfrm>
            <a:off x="541980" y="93320"/>
            <a:ext cx="6110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Times New Roman" panose="02020603050405020304" pitchFamily="18" charset="0"/>
                <a:ea typeface="字魂36号-正文宋楷" panose="02000000000000000000" charset="-122"/>
                <a:cs typeface="Times New Roman" panose="02020603050405020304" pitchFamily="18" charset="0"/>
              </a:rPr>
              <a:t>Factors affecting e-learning acceptance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E915896-27ED-30F0-7DBB-1D168CC1B13B}"/>
              </a:ext>
            </a:extLst>
          </p:cNvPr>
          <p:cNvSpPr txBox="1"/>
          <p:nvPr/>
        </p:nvSpPr>
        <p:spPr>
          <a:xfrm>
            <a:off x="641772" y="1324059"/>
            <a:ext cx="11105728" cy="2769989"/>
          </a:xfrm>
          <a:custGeom>
            <a:avLst/>
            <a:gdLst>
              <a:gd name="connsiteX0" fmla="*/ 226480 w 605239"/>
              <a:gd name="connsiteY0" fmla="*/ 351893 h 434048"/>
              <a:gd name="connsiteX1" fmla="*/ 222466 w 605239"/>
              <a:gd name="connsiteY1" fmla="*/ 365638 h 434048"/>
              <a:gd name="connsiteX2" fmla="*/ 230493 w 605239"/>
              <a:gd name="connsiteY2" fmla="*/ 365638 h 434048"/>
              <a:gd name="connsiteX3" fmla="*/ 401761 w 605239"/>
              <a:gd name="connsiteY3" fmla="*/ 326789 h 434048"/>
              <a:gd name="connsiteX4" fmla="*/ 416200 w 605239"/>
              <a:gd name="connsiteY4" fmla="*/ 326789 h 434048"/>
              <a:gd name="connsiteX5" fmla="*/ 417921 w 605239"/>
              <a:gd name="connsiteY5" fmla="*/ 327744 h 434048"/>
              <a:gd name="connsiteX6" fmla="*/ 437237 w 605239"/>
              <a:gd name="connsiteY6" fmla="*/ 361343 h 434048"/>
              <a:gd name="connsiteX7" fmla="*/ 437237 w 605239"/>
              <a:gd name="connsiteY7" fmla="*/ 328698 h 434048"/>
              <a:gd name="connsiteX8" fmla="*/ 439149 w 605239"/>
              <a:gd name="connsiteY8" fmla="*/ 326789 h 434048"/>
              <a:gd name="connsiteX9" fmla="*/ 453492 w 605239"/>
              <a:gd name="connsiteY9" fmla="*/ 326789 h 434048"/>
              <a:gd name="connsiteX10" fmla="*/ 455500 w 605239"/>
              <a:gd name="connsiteY10" fmla="*/ 328698 h 434048"/>
              <a:gd name="connsiteX11" fmla="*/ 455500 w 605239"/>
              <a:gd name="connsiteY11" fmla="*/ 390647 h 434048"/>
              <a:gd name="connsiteX12" fmla="*/ 453492 w 605239"/>
              <a:gd name="connsiteY12" fmla="*/ 392556 h 434048"/>
              <a:gd name="connsiteX13" fmla="*/ 439149 w 605239"/>
              <a:gd name="connsiteY13" fmla="*/ 392556 h 434048"/>
              <a:gd name="connsiteX14" fmla="*/ 437428 w 605239"/>
              <a:gd name="connsiteY14" fmla="*/ 391602 h 434048"/>
              <a:gd name="connsiteX15" fmla="*/ 418112 w 605239"/>
              <a:gd name="connsiteY15" fmla="*/ 358002 h 434048"/>
              <a:gd name="connsiteX16" fmla="*/ 418112 w 605239"/>
              <a:gd name="connsiteY16" fmla="*/ 390647 h 434048"/>
              <a:gd name="connsiteX17" fmla="*/ 416200 w 605239"/>
              <a:gd name="connsiteY17" fmla="*/ 392556 h 434048"/>
              <a:gd name="connsiteX18" fmla="*/ 401761 w 605239"/>
              <a:gd name="connsiteY18" fmla="*/ 392556 h 434048"/>
              <a:gd name="connsiteX19" fmla="*/ 399753 w 605239"/>
              <a:gd name="connsiteY19" fmla="*/ 390647 h 434048"/>
              <a:gd name="connsiteX20" fmla="*/ 399753 w 605239"/>
              <a:gd name="connsiteY20" fmla="*/ 328698 h 434048"/>
              <a:gd name="connsiteX21" fmla="*/ 401761 w 605239"/>
              <a:gd name="connsiteY21" fmla="*/ 326789 h 434048"/>
              <a:gd name="connsiteX22" fmla="*/ 376774 w 605239"/>
              <a:gd name="connsiteY22" fmla="*/ 326789 h 434048"/>
              <a:gd name="connsiteX23" fmla="*/ 391072 w 605239"/>
              <a:gd name="connsiteY23" fmla="*/ 326789 h 434048"/>
              <a:gd name="connsiteX24" fmla="*/ 392979 w 605239"/>
              <a:gd name="connsiteY24" fmla="*/ 328698 h 434048"/>
              <a:gd name="connsiteX25" fmla="*/ 392979 w 605239"/>
              <a:gd name="connsiteY25" fmla="*/ 390647 h 434048"/>
              <a:gd name="connsiteX26" fmla="*/ 391072 w 605239"/>
              <a:gd name="connsiteY26" fmla="*/ 392556 h 434048"/>
              <a:gd name="connsiteX27" fmla="*/ 376774 w 605239"/>
              <a:gd name="connsiteY27" fmla="*/ 392556 h 434048"/>
              <a:gd name="connsiteX28" fmla="*/ 374773 w 605239"/>
              <a:gd name="connsiteY28" fmla="*/ 390647 h 434048"/>
              <a:gd name="connsiteX29" fmla="*/ 374773 w 605239"/>
              <a:gd name="connsiteY29" fmla="*/ 328698 h 434048"/>
              <a:gd name="connsiteX30" fmla="*/ 376774 w 605239"/>
              <a:gd name="connsiteY30" fmla="*/ 326789 h 434048"/>
              <a:gd name="connsiteX31" fmla="*/ 314233 w 605239"/>
              <a:gd name="connsiteY31" fmla="*/ 326789 h 434048"/>
              <a:gd name="connsiteX32" fmla="*/ 328659 w 605239"/>
              <a:gd name="connsiteY32" fmla="*/ 326789 h 434048"/>
              <a:gd name="connsiteX33" fmla="*/ 330666 w 605239"/>
              <a:gd name="connsiteY33" fmla="*/ 328698 h 434048"/>
              <a:gd name="connsiteX34" fmla="*/ 330666 w 605239"/>
              <a:gd name="connsiteY34" fmla="*/ 352752 h 434048"/>
              <a:gd name="connsiteX35" fmla="*/ 349678 w 605239"/>
              <a:gd name="connsiteY35" fmla="*/ 352752 h 434048"/>
              <a:gd name="connsiteX36" fmla="*/ 349678 w 605239"/>
              <a:gd name="connsiteY36" fmla="*/ 328698 h 434048"/>
              <a:gd name="connsiteX37" fmla="*/ 351589 w 605239"/>
              <a:gd name="connsiteY37" fmla="*/ 326789 h 434048"/>
              <a:gd name="connsiteX38" fmla="*/ 366016 w 605239"/>
              <a:gd name="connsiteY38" fmla="*/ 326789 h 434048"/>
              <a:gd name="connsiteX39" fmla="*/ 367927 w 605239"/>
              <a:gd name="connsiteY39" fmla="*/ 328698 h 434048"/>
              <a:gd name="connsiteX40" fmla="*/ 367927 w 605239"/>
              <a:gd name="connsiteY40" fmla="*/ 390647 h 434048"/>
              <a:gd name="connsiteX41" fmla="*/ 366016 w 605239"/>
              <a:gd name="connsiteY41" fmla="*/ 392556 h 434048"/>
              <a:gd name="connsiteX42" fmla="*/ 351589 w 605239"/>
              <a:gd name="connsiteY42" fmla="*/ 392556 h 434048"/>
              <a:gd name="connsiteX43" fmla="*/ 349678 w 605239"/>
              <a:gd name="connsiteY43" fmla="*/ 390647 h 434048"/>
              <a:gd name="connsiteX44" fmla="*/ 349678 w 605239"/>
              <a:gd name="connsiteY44" fmla="*/ 367643 h 434048"/>
              <a:gd name="connsiteX45" fmla="*/ 330666 w 605239"/>
              <a:gd name="connsiteY45" fmla="*/ 367643 h 434048"/>
              <a:gd name="connsiteX46" fmla="*/ 330666 w 605239"/>
              <a:gd name="connsiteY46" fmla="*/ 390647 h 434048"/>
              <a:gd name="connsiteX47" fmla="*/ 328659 w 605239"/>
              <a:gd name="connsiteY47" fmla="*/ 392556 h 434048"/>
              <a:gd name="connsiteX48" fmla="*/ 314233 w 605239"/>
              <a:gd name="connsiteY48" fmla="*/ 392556 h 434048"/>
              <a:gd name="connsiteX49" fmla="*/ 312322 w 605239"/>
              <a:gd name="connsiteY49" fmla="*/ 390647 h 434048"/>
              <a:gd name="connsiteX50" fmla="*/ 312322 w 605239"/>
              <a:gd name="connsiteY50" fmla="*/ 328698 h 434048"/>
              <a:gd name="connsiteX51" fmla="*/ 314233 w 605239"/>
              <a:gd name="connsiteY51" fmla="*/ 326789 h 434048"/>
              <a:gd name="connsiteX52" fmla="*/ 218740 w 605239"/>
              <a:gd name="connsiteY52" fmla="*/ 326789 h 434048"/>
              <a:gd name="connsiteX53" fmla="*/ 234220 w 605239"/>
              <a:gd name="connsiteY53" fmla="*/ 326789 h 434048"/>
              <a:gd name="connsiteX54" fmla="*/ 236036 w 605239"/>
              <a:gd name="connsiteY54" fmla="*/ 328125 h 434048"/>
              <a:gd name="connsiteX55" fmla="*/ 256007 w 605239"/>
              <a:gd name="connsiteY55" fmla="*/ 389788 h 434048"/>
              <a:gd name="connsiteX56" fmla="*/ 256294 w 605239"/>
              <a:gd name="connsiteY56" fmla="*/ 390647 h 434048"/>
              <a:gd name="connsiteX57" fmla="*/ 254287 w 605239"/>
              <a:gd name="connsiteY57" fmla="*/ 392556 h 434048"/>
              <a:gd name="connsiteX58" fmla="*/ 239762 w 605239"/>
              <a:gd name="connsiteY58" fmla="*/ 392556 h 434048"/>
              <a:gd name="connsiteX59" fmla="*/ 237947 w 605239"/>
              <a:gd name="connsiteY59" fmla="*/ 391220 h 434048"/>
              <a:gd name="connsiteX60" fmla="*/ 234793 w 605239"/>
              <a:gd name="connsiteY60" fmla="*/ 380529 h 434048"/>
              <a:gd name="connsiteX61" fmla="*/ 218166 w 605239"/>
              <a:gd name="connsiteY61" fmla="*/ 380529 h 434048"/>
              <a:gd name="connsiteX62" fmla="*/ 215108 w 605239"/>
              <a:gd name="connsiteY62" fmla="*/ 391220 h 434048"/>
              <a:gd name="connsiteX63" fmla="*/ 213197 w 605239"/>
              <a:gd name="connsiteY63" fmla="*/ 392556 h 434048"/>
              <a:gd name="connsiteX64" fmla="*/ 198768 w 605239"/>
              <a:gd name="connsiteY64" fmla="*/ 392556 h 434048"/>
              <a:gd name="connsiteX65" fmla="*/ 197144 w 605239"/>
              <a:gd name="connsiteY65" fmla="*/ 391792 h 434048"/>
              <a:gd name="connsiteX66" fmla="*/ 196857 w 605239"/>
              <a:gd name="connsiteY66" fmla="*/ 390074 h 434048"/>
              <a:gd name="connsiteX67" fmla="*/ 216924 w 605239"/>
              <a:gd name="connsiteY67" fmla="*/ 328125 h 434048"/>
              <a:gd name="connsiteX68" fmla="*/ 218740 w 605239"/>
              <a:gd name="connsiteY68" fmla="*/ 326789 h 434048"/>
              <a:gd name="connsiteX69" fmla="*/ 148431 w 605239"/>
              <a:gd name="connsiteY69" fmla="*/ 326789 h 434048"/>
              <a:gd name="connsiteX70" fmla="*/ 191648 w 605239"/>
              <a:gd name="connsiteY70" fmla="*/ 326789 h 434048"/>
              <a:gd name="connsiteX71" fmla="*/ 193561 w 605239"/>
              <a:gd name="connsiteY71" fmla="*/ 328698 h 434048"/>
              <a:gd name="connsiteX72" fmla="*/ 193561 w 605239"/>
              <a:gd name="connsiteY72" fmla="*/ 339771 h 434048"/>
              <a:gd name="connsiteX73" fmla="*/ 191648 w 605239"/>
              <a:gd name="connsiteY73" fmla="*/ 341680 h 434048"/>
              <a:gd name="connsiteX74" fmla="*/ 164781 w 605239"/>
              <a:gd name="connsiteY74" fmla="*/ 341680 h 434048"/>
              <a:gd name="connsiteX75" fmla="*/ 164781 w 605239"/>
              <a:gd name="connsiteY75" fmla="*/ 351130 h 434048"/>
              <a:gd name="connsiteX76" fmla="*/ 187155 w 605239"/>
              <a:gd name="connsiteY76" fmla="*/ 351130 h 434048"/>
              <a:gd name="connsiteX77" fmla="*/ 189162 w 605239"/>
              <a:gd name="connsiteY77" fmla="*/ 353134 h 434048"/>
              <a:gd name="connsiteX78" fmla="*/ 189162 w 605239"/>
              <a:gd name="connsiteY78" fmla="*/ 364111 h 434048"/>
              <a:gd name="connsiteX79" fmla="*/ 187155 w 605239"/>
              <a:gd name="connsiteY79" fmla="*/ 366116 h 434048"/>
              <a:gd name="connsiteX80" fmla="*/ 164781 w 605239"/>
              <a:gd name="connsiteY80" fmla="*/ 366116 h 434048"/>
              <a:gd name="connsiteX81" fmla="*/ 164781 w 605239"/>
              <a:gd name="connsiteY81" fmla="*/ 377665 h 434048"/>
              <a:gd name="connsiteX82" fmla="*/ 191553 w 605239"/>
              <a:gd name="connsiteY82" fmla="*/ 377665 h 434048"/>
              <a:gd name="connsiteX83" fmla="*/ 193465 w 605239"/>
              <a:gd name="connsiteY83" fmla="*/ 379574 h 434048"/>
              <a:gd name="connsiteX84" fmla="*/ 193465 w 605239"/>
              <a:gd name="connsiteY84" fmla="*/ 390647 h 434048"/>
              <a:gd name="connsiteX85" fmla="*/ 191553 w 605239"/>
              <a:gd name="connsiteY85" fmla="*/ 392556 h 434048"/>
              <a:gd name="connsiteX86" fmla="*/ 148431 w 605239"/>
              <a:gd name="connsiteY86" fmla="*/ 392556 h 434048"/>
              <a:gd name="connsiteX87" fmla="*/ 146423 w 605239"/>
              <a:gd name="connsiteY87" fmla="*/ 390647 h 434048"/>
              <a:gd name="connsiteX88" fmla="*/ 146423 w 605239"/>
              <a:gd name="connsiteY88" fmla="*/ 328698 h 434048"/>
              <a:gd name="connsiteX89" fmla="*/ 148431 w 605239"/>
              <a:gd name="connsiteY89" fmla="*/ 326789 h 434048"/>
              <a:gd name="connsiteX90" fmla="*/ 93036 w 605239"/>
              <a:gd name="connsiteY90" fmla="*/ 326789 h 434048"/>
              <a:gd name="connsiteX91" fmla="*/ 140065 w 605239"/>
              <a:gd name="connsiteY91" fmla="*/ 326789 h 434048"/>
              <a:gd name="connsiteX92" fmla="*/ 141977 w 605239"/>
              <a:gd name="connsiteY92" fmla="*/ 328698 h 434048"/>
              <a:gd name="connsiteX93" fmla="*/ 141977 w 605239"/>
              <a:gd name="connsiteY93" fmla="*/ 339771 h 434048"/>
              <a:gd name="connsiteX94" fmla="*/ 140065 w 605239"/>
              <a:gd name="connsiteY94" fmla="*/ 341680 h 434048"/>
              <a:gd name="connsiteX95" fmla="*/ 125631 w 605239"/>
              <a:gd name="connsiteY95" fmla="*/ 341680 h 434048"/>
              <a:gd name="connsiteX96" fmla="*/ 125631 w 605239"/>
              <a:gd name="connsiteY96" fmla="*/ 390647 h 434048"/>
              <a:gd name="connsiteX97" fmla="*/ 123624 w 605239"/>
              <a:gd name="connsiteY97" fmla="*/ 392556 h 434048"/>
              <a:gd name="connsiteX98" fmla="*/ 109190 w 605239"/>
              <a:gd name="connsiteY98" fmla="*/ 392556 h 434048"/>
              <a:gd name="connsiteX99" fmla="*/ 107279 w 605239"/>
              <a:gd name="connsiteY99" fmla="*/ 390647 h 434048"/>
              <a:gd name="connsiteX100" fmla="*/ 107279 w 605239"/>
              <a:gd name="connsiteY100" fmla="*/ 341680 h 434048"/>
              <a:gd name="connsiteX101" fmla="*/ 93036 w 605239"/>
              <a:gd name="connsiteY101" fmla="*/ 341680 h 434048"/>
              <a:gd name="connsiteX102" fmla="*/ 91029 w 605239"/>
              <a:gd name="connsiteY102" fmla="*/ 339771 h 434048"/>
              <a:gd name="connsiteX103" fmla="*/ 91029 w 605239"/>
              <a:gd name="connsiteY103" fmla="*/ 328698 h 434048"/>
              <a:gd name="connsiteX104" fmla="*/ 93036 w 605239"/>
              <a:gd name="connsiteY104" fmla="*/ 326789 h 434048"/>
              <a:gd name="connsiteX105" fmla="*/ 487266 w 605239"/>
              <a:gd name="connsiteY105" fmla="*/ 325801 h 434048"/>
              <a:gd name="connsiteX106" fmla="*/ 506470 w 605239"/>
              <a:gd name="connsiteY106" fmla="*/ 331910 h 434048"/>
              <a:gd name="connsiteX107" fmla="*/ 513923 w 605239"/>
              <a:gd name="connsiteY107" fmla="*/ 348231 h 434048"/>
              <a:gd name="connsiteX108" fmla="*/ 513827 w 605239"/>
              <a:gd name="connsiteY108" fmla="*/ 348995 h 434048"/>
              <a:gd name="connsiteX109" fmla="*/ 513732 w 605239"/>
              <a:gd name="connsiteY109" fmla="*/ 349281 h 434048"/>
              <a:gd name="connsiteX110" fmla="*/ 511821 w 605239"/>
              <a:gd name="connsiteY110" fmla="*/ 350617 h 434048"/>
              <a:gd name="connsiteX111" fmla="*/ 498349 w 605239"/>
              <a:gd name="connsiteY111" fmla="*/ 350617 h 434048"/>
              <a:gd name="connsiteX112" fmla="*/ 496438 w 605239"/>
              <a:gd name="connsiteY112" fmla="*/ 348995 h 434048"/>
              <a:gd name="connsiteX113" fmla="*/ 493763 w 605239"/>
              <a:gd name="connsiteY113" fmla="*/ 342695 h 434048"/>
              <a:gd name="connsiteX114" fmla="*/ 487744 w 605239"/>
              <a:gd name="connsiteY114" fmla="*/ 340786 h 434048"/>
              <a:gd name="connsiteX115" fmla="*/ 481151 w 605239"/>
              <a:gd name="connsiteY115" fmla="*/ 344031 h 434048"/>
              <a:gd name="connsiteX116" fmla="*/ 478476 w 605239"/>
              <a:gd name="connsiteY116" fmla="*/ 353099 h 434048"/>
              <a:gd name="connsiteX117" fmla="*/ 478476 w 605239"/>
              <a:gd name="connsiteY117" fmla="*/ 366080 h 434048"/>
              <a:gd name="connsiteX118" fmla="*/ 481151 w 605239"/>
              <a:gd name="connsiteY118" fmla="*/ 375338 h 434048"/>
              <a:gd name="connsiteX119" fmla="*/ 488030 w 605239"/>
              <a:gd name="connsiteY119" fmla="*/ 378488 h 434048"/>
              <a:gd name="connsiteX120" fmla="*/ 493763 w 605239"/>
              <a:gd name="connsiteY120" fmla="*/ 377915 h 434048"/>
              <a:gd name="connsiteX121" fmla="*/ 495865 w 605239"/>
              <a:gd name="connsiteY121" fmla="*/ 377056 h 434048"/>
              <a:gd name="connsiteX122" fmla="*/ 495865 w 605239"/>
              <a:gd name="connsiteY122" fmla="*/ 370279 h 434048"/>
              <a:gd name="connsiteX123" fmla="*/ 488126 w 605239"/>
              <a:gd name="connsiteY123" fmla="*/ 370279 h 434048"/>
              <a:gd name="connsiteX124" fmla="*/ 486120 w 605239"/>
              <a:gd name="connsiteY124" fmla="*/ 368275 h 434048"/>
              <a:gd name="connsiteX125" fmla="*/ 486120 w 605239"/>
              <a:gd name="connsiteY125" fmla="*/ 358826 h 434048"/>
              <a:gd name="connsiteX126" fmla="*/ 488126 w 605239"/>
              <a:gd name="connsiteY126" fmla="*/ 356821 h 434048"/>
              <a:gd name="connsiteX127" fmla="*/ 512298 w 605239"/>
              <a:gd name="connsiteY127" fmla="*/ 356821 h 434048"/>
              <a:gd name="connsiteX128" fmla="*/ 514209 w 605239"/>
              <a:gd name="connsiteY128" fmla="*/ 358826 h 434048"/>
              <a:gd name="connsiteX129" fmla="*/ 514209 w 605239"/>
              <a:gd name="connsiteY129" fmla="*/ 382019 h 434048"/>
              <a:gd name="connsiteX130" fmla="*/ 513732 w 605239"/>
              <a:gd name="connsiteY130" fmla="*/ 383356 h 434048"/>
              <a:gd name="connsiteX131" fmla="*/ 503986 w 605239"/>
              <a:gd name="connsiteY131" fmla="*/ 390419 h 434048"/>
              <a:gd name="connsiteX132" fmla="*/ 488030 w 605239"/>
              <a:gd name="connsiteY132" fmla="*/ 393473 h 434048"/>
              <a:gd name="connsiteX133" fmla="*/ 467966 w 605239"/>
              <a:gd name="connsiteY133" fmla="*/ 385837 h 434048"/>
              <a:gd name="connsiteX134" fmla="*/ 460227 w 605239"/>
              <a:gd name="connsiteY134" fmla="*/ 366080 h 434048"/>
              <a:gd name="connsiteX135" fmla="*/ 460227 w 605239"/>
              <a:gd name="connsiteY135" fmla="*/ 353194 h 434048"/>
              <a:gd name="connsiteX136" fmla="*/ 467775 w 605239"/>
              <a:gd name="connsiteY136" fmla="*/ 333532 h 434048"/>
              <a:gd name="connsiteX137" fmla="*/ 487266 w 605239"/>
              <a:gd name="connsiteY137" fmla="*/ 325801 h 434048"/>
              <a:gd name="connsiteX138" fmla="*/ 281613 w 605239"/>
              <a:gd name="connsiteY138" fmla="*/ 325801 h 434048"/>
              <a:gd name="connsiteX139" fmla="*/ 300931 w 605239"/>
              <a:gd name="connsiteY139" fmla="*/ 332291 h 434048"/>
              <a:gd name="connsiteX140" fmla="*/ 308582 w 605239"/>
              <a:gd name="connsiteY140" fmla="*/ 350331 h 434048"/>
              <a:gd name="connsiteX141" fmla="*/ 308486 w 605239"/>
              <a:gd name="connsiteY141" fmla="*/ 351095 h 434048"/>
              <a:gd name="connsiteX142" fmla="*/ 308390 w 605239"/>
              <a:gd name="connsiteY142" fmla="*/ 351381 h 434048"/>
              <a:gd name="connsiteX143" fmla="*/ 306573 w 605239"/>
              <a:gd name="connsiteY143" fmla="*/ 352717 h 434048"/>
              <a:gd name="connsiteX144" fmla="*/ 292516 w 605239"/>
              <a:gd name="connsiteY144" fmla="*/ 352717 h 434048"/>
              <a:gd name="connsiteX145" fmla="*/ 290603 w 605239"/>
              <a:gd name="connsiteY145" fmla="*/ 350808 h 434048"/>
              <a:gd name="connsiteX146" fmla="*/ 288308 w 605239"/>
              <a:gd name="connsiteY146" fmla="*/ 342982 h 434048"/>
              <a:gd name="connsiteX147" fmla="*/ 281613 w 605239"/>
              <a:gd name="connsiteY147" fmla="*/ 340786 h 434048"/>
              <a:gd name="connsiteX148" fmla="*/ 275493 w 605239"/>
              <a:gd name="connsiteY148" fmla="*/ 343936 h 434048"/>
              <a:gd name="connsiteX149" fmla="*/ 273102 w 605239"/>
              <a:gd name="connsiteY149" fmla="*/ 353099 h 434048"/>
              <a:gd name="connsiteX150" fmla="*/ 273102 w 605239"/>
              <a:gd name="connsiteY150" fmla="*/ 366080 h 434048"/>
              <a:gd name="connsiteX151" fmla="*/ 275780 w 605239"/>
              <a:gd name="connsiteY151" fmla="*/ 375243 h 434048"/>
              <a:gd name="connsiteX152" fmla="*/ 282665 w 605239"/>
              <a:gd name="connsiteY152" fmla="*/ 378488 h 434048"/>
              <a:gd name="connsiteX153" fmla="*/ 288499 w 605239"/>
              <a:gd name="connsiteY153" fmla="*/ 376483 h 434048"/>
              <a:gd name="connsiteX154" fmla="*/ 290507 w 605239"/>
              <a:gd name="connsiteY154" fmla="*/ 368752 h 434048"/>
              <a:gd name="connsiteX155" fmla="*/ 292516 w 605239"/>
              <a:gd name="connsiteY155" fmla="*/ 366939 h 434048"/>
              <a:gd name="connsiteX156" fmla="*/ 306478 w 605239"/>
              <a:gd name="connsiteY156" fmla="*/ 366939 h 434048"/>
              <a:gd name="connsiteX157" fmla="*/ 308390 w 605239"/>
              <a:gd name="connsiteY157" fmla="*/ 368275 h 434048"/>
              <a:gd name="connsiteX158" fmla="*/ 308390 w 605239"/>
              <a:gd name="connsiteY158" fmla="*/ 368466 h 434048"/>
              <a:gd name="connsiteX159" fmla="*/ 308486 w 605239"/>
              <a:gd name="connsiteY159" fmla="*/ 369229 h 434048"/>
              <a:gd name="connsiteX160" fmla="*/ 301505 w 605239"/>
              <a:gd name="connsiteY160" fmla="*/ 387174 h 434048"/>
              <a:gd name="connsiteX161" fmla="*/ 282665 w 605239"/>
              <a:gd name="connsiteY161" fmla="*/ 393473 h 434048"/>
              <a:gd name="connsiteX162" fmla="*/ 262583 w 605239"/>
              <a:gd name="connsiteY162" fmla="*/ 385837 h 434048"/>
              <a:gd name="connsiteX163" fmla="*/ 254741 w 605239"/>
              <a:gd name="connsiteY163" fmla="*/ 366080 h 434048"/>
              <a:gd name="connsiteX164" fmla="*/ 254741 w 605239"/>
              <a:gd name="connsiteY164" fmla="*/ 353194 h 434048"/>
              <a:gd name="connsiteX165" fmla="*/ 262200 w 605239"/>
              <a:gd name="connsiteY165" fmla="*/ 333532 h 434048"/>
              <a:gd name="connsiteX166" fmla="*/ 281613 w 605239"/>
              <a:gd name="connsiteY166" fmla="*/ 325801 h 434048"/>
              <a:gd name="connsiteX167" fmla="*/ 8508 w 605239"/>
              <a:gd name="connsiteY167" fmla="*/ 252201 h 434048"/>
              <a:gd name="connsiteX168" fmla="*/ 75376 w 605239"/>
              <a:gd name="connsiteY168" fmla="*/ 252201 h 434048"/>
              <a:gd name="connsiteX169" fmla="*/ 75364 w 605239"/>
              <a:gd name="connsiteY169" fmla="*/ 254742 h 434048"/>
              <a:gd name="connsiteX170" fmla="*/ 162442 w 605239"/>
              <a:gd name="connsiteY170" fmla="*/ 254742 h 434048"/>
              <a:gd name="connsiteX171" fmla="*/ 162416 w 605239"/>
              <a:gd name="connsiteY171" fmla="*/ 252201 h 434048"/>
              <a:gd name="connsiteX172" fmla="*/ 258211 w 605239"/>
              <a:gd name="connsiteY172" fmla="*/ 252201 h 434048"/>
              <a:gd name="connsiteX173" fmla="*/ 258199 w 605239"/>
              <a:gd name="connsiteY173" fmla="*/ 254742 h 434048"/>
              <a:gd name="connsiteX174" fmla="*/ 345277 w 605239"/>
              <a:gd name="connsiteY174" fmla="*/ 254742 h 434048"/>
              <a:gd name="connsiteX175" fmla="*/ 345264 w 605239"/>
              <a:gd name="connsiteY175" fmla="*/ 252201 h 434048"/>
              <a:gd name="connsiteX176" fmla="*/ 441752 w 605239"/>
              <a:gd name="connsiteY176" fmla="*/ 252201 h 434048"/>
              <a:gd name="connsiteX177" fmla="*/ 441739 w 605239"/>
              <a:gd name="connsiteY177" fmla="*/ 254742 h 434048"/>
              <a:gd name="connsiteX178" fmla="*/ 528817 w 605239"/>
              <a:gd name="connsiteY178" fmla="*/ 254742 h 434048"/>
              <a:gd name="connsiteX179" fmla="*/ 528804 w 605239"/>
              <a:gd name="connsiteY179" fmla="*/ 252201 h 434048"/>
              <a:gd name="connsiteX180" fmla="*/ 596731 w 605239"/>
              <a:gd name="connsiteY180" fmla="*/ 252201 h 434048"/>
              <a:gd name="connsiteX181" fmla="*/ 605239 w 605239"/>
              <a:gd name="connsiteY181" fmla="*/ 260697 h 434048"/>
              <a:gd name="connsiteX182" fmla="*/ 596731 w 605239"/>
              <a:gd name="connsiteY182" fmla="*/ 269193 h 434048"/>
              <a:gd name="connsiteX183" fmla="*/ 563367 w 605239"/>
              <a:gd name="connsiteY183" fmla="*/ 269193 h 434048"/>
              <a:gd name="connsiteX184" fmla="*/ 563367 w 605239"/>
              <a:gd name="connsiteY184" fmla="*/ 425552 h 434048"/>
              <a:gd name="connsiteX185" fmla="*/ 554858 w 605239"/>
              <a:gd name="connsiteY185" fmla="*/ 434048 h 434048"/>
              <a:gd name="connsiteX186" fmla="*/ 546350 w 605239"/>
              <a:gd name="connsiteY186" fmla="*/ 425552 h 434048"/>
              <a:gd name="connsiteX187" fmla="*/ 546350 w 605239"/>
              <a:gd name="connsiteY187" fmla="*/ 269193 h 434048"/>
              <a:gd name="connsiteX188" fmla="*/ 302667 w 605239"/>
              <a:gd name="connsiteY188" fmla="*/ 269193 h 434048"/>
              <a:gd name="connsiteX189" fmla="*/ 58889 w 605239"/>
              <a:gd name="connsiteY189" fmla="*/ 269193 h 434048"/>
              <a:gd name="connsiteX190" fmla="*/ 58889 w 605239"/>
              <a:gd name="connsiteY190" fmla="*/ 425552 h 434048"/>
              <a:gd name="connsiteX191" fmla="*/ 50381 w 605239"/>
              <a:gd name="connsiteY191" fmla="*/ 434048 h 434048"/>
              <a:gd name="connsiteX192" fmla="*/ 41872 w 605239"/>
              <a:gd name="connsiteY192" fmla="*/ 425552 h 434048"/>
              <a:gd name="connsiteX193" fmla="*/ 41872 w 605239"/>
              <a:gd name="connsiteY193" fmla="*/ 269193 h 434048"/>
              <a:gd name="connsiteX194" fmla="*/ 8508 w 605239"/>
              <a:gd name="connsiteY194" fmla="*/ 269193 h 434048"/>
              <a:gd name="connsiteX195" fmla="*/ 0 w 605239"/>
              <a:gd name="connsiteY195" fmla="*/ 260697 h 434048"/>
              <a:gd name="connsiteX196" fmla="*/ 8508 w 605239"/>
              <a:gd name="connsiteY196" fmla="*/ 252201 h 434048"/>
              <a:gd name="connsiteX197" fmla="*/ 444989 w 605239"/>
              <a:gd name="connsiteY197" fmla="*/ 231136 h 434048"/>
              <a:gd name="connsiteX198" fmla="*/ 447761 w 605239"/>
              <a:gd name="connsiteY198" fmla="*/ 231901 h 434048"/>
              <a:gd name="connsiteX199" fmla="*/ 483032 w 605239"/>
              <a:gd name="connsiteY199" fmla="*/ 240884 h 434048"/>
              <a:gd name="connsiteX200" fmla="*/ 489149 w 605239"/>
              <a:gd name="connsiteY200" fmla="*/ 240789 h 434048"/>
              <a:gd name="connsiteX201" fmla="*/ 524803 w 605239"/>
              <a:gd name="connsiteY201" fmla="*/ 231232 h 434048"/>
              <a:gd name="connsiteX202" fmla="*/ 528722 w 605239"/>
              <a:gd name="connsiteY202" fmla="*/ 234003 h 434048"/>
              <a:gd name="connsiteX203" fmla="*/ 528769 w 605239"/>
              <a:gd name="connsiteY203" fmla="*/ 245484 h 434048"/>
              <a:gd name="connsiteX204" fmla="*/ 528804 w 605239"/>
              <a:gd name="connsiteY204" fmla="*/ 252201 h 434048"/>
              <a:gd name="connsiteX205" fmla="*/ 441752 w 605239"/>
              <a:gd name="connsiteY205" fmla="*/ 252201 h 434048"/>
              <a:gd name="connsiteX206" fmla="*/ 441787 w 605239"/>
              <a:gd name="connsiteY206" fmla="*/ 244910 h 434048"/>
              <a:gd name="connsiteX207" fmla="*/ 441835 w 605239"/>
              <a:gd name="connsiteY207" fmla="*/ 233143 h 434048"/>
              <a:gd name="connsiteX208" fmla="*/ 444989 w 605239"/>
              <a:gd name="connsiteY208" fmla="*/ 231136 h 434048"/>
              <a:gd name="connsiteX209" fmla="*/ 261449 w 605239"/>
              <a:gd name="connsiteY209" fmla="*/ 231136 h 434048"/>
              <a:gd name="connsiteX210" fmla="*/ 264221 w 605239"/>
              <a:gd name="connsiteY210" fmla="*/ 231901 h 434048"/>
              <a:gd name="connsiteX211" fmla="*/ 299492 w 605239"/>
              <a:gd name="connsiteY211" fmla="*/ 240884 h 434048"/>
              <a:gd name="connsiteX212" fmla="*/ 305609 w 605239"/>
              <a:gd name="connsiteY212" fmla="*/ 240789 h 434048"/>
              <a:gd name="connsiteX213" fmla="*/ 341262 w 605239"/>
              <a:gd name="connsiteY213" fmla="*/ 231232 h 434048"/>
              <a:gd name="connsiteX214" fmla="*/ 345181 w 605239"/>
              <a:gd name="connsiteY214" fmla="*/ 234003 h 434048"/>
              <a:gd name="connsiteX215" fmla="*/ 345229 w 605239"/>
              <a:gd name="connsiteY215" fmla="*/ 245484 h 434048"/>
              <a:gd name="connsiteX216" fmla="*/ 345264 w 605239"/>
              <a:gd name="connsiteY216" fmla="*/ 252201 h 434048"/>
              <a:gd name="connsiteX217" fmla="*/ 302667 w 605239"/>
              <a:gd name="connsiteY217" fmla="*/ 252201 h 434048"/>
              <a:gd name="connsiteX218" fmla="*/ 258211 w 605239"/>
              <a:gd name="connsiteY218" fmla="*/ 252201 h 434048"/>
              <a:gd name="connsiteX219" fmla="*/ 258247 w 605239"/>
              <a:gd name="connsiteY219" fmla="*/ 244910 h 434048"/>
              <a:gd name="connsiteX220" fmla="*/ 258294 w 605239"/>
              <a:gd name="connsiteY220" fmla="*/ 233143 h 434048"/>
              <a:gd name="connsiteX221" fmla="*/ 261449 w 605239"/>
              <a:gd name="connsiteY221" fmla="*/ 231136 h 434048"/>
              <a:gd name="connsiteX222" fmla="*/ 78518 w 605239"/>
              <a:gd name="connsiteY222" fmla="*/ 231136 h 434048"/>
              <a:gd name="connsiteX223" fmla="*/ 81386 w 605239"/>
              <a:gd name="connsiteY223" fmla="*/ 231901 h 434048"/>
              <a:gd name="connsiteX224" fmla="*/ 116561 w 605239"/>
              <a:gd name="connsiteY224" fmla="*/ 240884 h 434048"/>
              <a:gd name="connsiteX225" fmla="*/ 122678 w 605239"/>
              <a:gd name="connsiteY225" fmla="*/ 240789 h 434048"/>
              <a:gd name="connsiteX226" fmla="*/ 158427 w 605239"/>
              <a:gd name="connsiteY226" fmla="*/ 231232 h 434048"/>
              <a:gd name="connsiteX227" fmla="*/ 162251 w 605239"/>
              <a:gd name="connsiteY227" fmla="*/ 234003 h 434048"/>
              <a:gd name="connsiteX228" fmla="*/ 162346 w 605239"/>
              <a:gd name="connsiteY228" fmla="*/ 245484 h 434048"/>
              <a:gd name="connsiteX229" fmla="*/ 162416 w 605239"/>
              <a:gd name="connsiteY229" fmla="*/ 252201 h 434048"/>
              <a:gd name="connsiteX230" fmla="*/ 75376 w 605239"/>
              <a:gd name="connsiteY230" fmla="*/ 252201 h 434048"/>
              <a:gd name="connsiteX231" fmla="*/ 75412 w 605239"/>
              <a:gd name="connsiteY231" fmla="*/ 244910 h 434048"/>
              <a:gd name="connsiteX232" fmla="*/ 75459 w 605239"/>
              <a:gd name="connsiteY232" fmla="*/ 233143 h 434048"/>
              <a:gd name="connsiteX233" fmla="*/ 78518 w 605239"/>
              <a:gd name="connsiteY233" fmla="*/ 231136 h 434048"/>
              <a:gd name="connsiteX234" fmla="*/ 485230 w 605239"/>
              <a:gd name="connsiteY234" fmla="*/ 104578 h 434048"/>
              <a:gd name="connsiteX235" fmla="*/ 561418 w 605239"/>
              <a:gd name="connsiteY235" fmla="*/ 170260 h 434048"/>
              <a:gd name="connsiteX236" fmla="*/ 545072 w 605239"/>
              <a:gd name="connsiteY236" fmla="*/ 216944 h 434048"/>
              <a:gd name="connsiteX237" fmla="*/ 530064 w 605239"/>
              <a:gd name="connsiteY237" fmla="*/ 224390 h 434048"/>
              <a:gd name="connsiteX238" fmla="*/ 507695 w 605239"/>
              <a:gd name="connsiteY238" fmla="*/ 208925 h 434048"/>
              <a:gd name="connsiteX239" fmla="*/ 530350 w 605239"/>
              <a:gd name="connsiteY239" fmla="*/ 179425 h 434048"/>
              <a:gd name="connsiteX240" fmla="*/ 530350 w 605239"/>
              <a:gd name="connsiteY240" fmla="*/ 161668 h 434048"/>
              <a:gd name="connsiteX241" fmla="*/ 522799 w 605239"/>
              <a:gd name="connsiteY241" fmla="*/ 154030 h 434048"/>
              <a:gd name="connsiteX242" fmla="*/ 489054 w 605239"/>
              <a:gd name="connsiteY242" fmla="*/ 163386 h 434048"/>
              <a:gd name="connsiteX243" fmla="*/ 484466 w 605239"/>
              <a:gd name="connsiteY243" fmla="*/ 163386 h 434048"/>
              <a:gd name="connsiteX244" fmla="*/ 447758 w 605239"/>
              <a:gd name="connsiteY244" fmla="*/ 154030 h 434048"/>
              <a:gd name="connsiteX245" fmla="*/ 440206 w 605239"/>
              <a:gd name="connsiteY245" fmla="*/ 161668 h 434048"/>
              <a:gd name="connsiteX246" fmla="*/ 440206 w 605239"/>
              <a:gd name="connsiteY246" fmla="*/ 176656 h 434048"/>
              <a:gd name="connsiteX247" fmla="*/ 441258 w 605239"/>
              <a:gd name="connsiteY247" fmla="*/ 181239 h 434048"/>
              <a:gd name="connsiteX248" fmla="*/ 464009 w 605239"/>
              <a:gd name="connsiteY248" fmla="*/ 209211 h 434048"/>
              <a:gd name="connsiteX249" fmla="*/ 440493 w 605239"/>
              <a:gd name="connsiteY249" fmla="*/ 224486 h 434048"/>
              <a:gd name="connsiteX250" fmla="*/ 425389 w 605239"/>
              <a:gd name="connsiteY250" fmla="*/ 216944 h 434048"/>
              <a:gd name="connsiteX251" fmla="*/ 409138 w 605239"/>
              <a:gd name="connsiteY251" fmla="*/ 170260 h 434048"/>
              <a:gd name="connsiteX252" fmla="*/ 485230 w 605239"/>
              <a:gd name="connsiteY252" fmla="*/ 104578 h 434048"/>
              <a:gd name="connsiteX253" fmla="*/ 301689 w 605239"/>
              <a:gd name="connsiteY253" fmla="*/ 104578 h 434048"/>
              <a:gd name="connsiteX254" fmla="*/ 377877 w 605239"/>
              <a:gd name="connsiteY254" fmla="*/ 170260 h 434048"/>
              <a:gd name="connsiteX255" fmla="*/ 361530 w 605239"/>
              <a:gd name="connsiteY255" fmla="*/ 216944 h 434048"/>
              <a:gd name="connsiteX256" fmla="*/ 346522 w 605239"/>
              <a:gd name="connsiteY256" fmla="*/ 224390 h 434048"/>
              <a:gd name="connsiteX257" fmla="*/ 324153 w 605239"/>
              <a:gd name="connsiteY257" fmla="*/ 208925 h 434048"/>
              <a:gd name="connsiteX258" fmla="*/ 346809 w 605239"/>
              <a:gd name="connsiteY258" fmla="*/ 179425 h 434048"/>
              <a:gd name="connsiteX259" fmla="*/ 346809 w 605239"/>
              <a:gd name="connsiteY259" fmla="*/ 161668 h 434048"/>
              <a:gd name="connsiteX260" fmla="*/ 339257 w 605239"/>
              <a:gd name="connsiteY260" fmla="*/ 154030 h 434048"/>
              <a:gd name="connsiteX261" fmla="*/ 305513 w 605239"/>
              <a:gd name="connsiteY261" fmla="*/ 163386 h 434048"/>
              <a:gd name="connsiteX262" fmla="*/ 300924 w 605239"/>
              <a:gd name="connsiteY262" fmla="*/ 163386 h 434048"/>
              <a:gd name="connsiteX263" fmla="*/ 264216 w 605239"/>
              <a:gd name="connsiteY263" fmla="*/ 154030 h 434048"/>
              <a:gd name="connsiteX264" fmla="*/ 256665 w 605239"/>
              <a:gd name="connsiteY264" fmla="*/ 161668 h 434048"/>
              <a:gd name="connsiteX265" fmla="*/ 256665 w 605239"/>
              <a:gd name="connsiteY265" fmla="*/ 176656 h 434048"/>
              <a:gd name="connsiteX266" fmla="*/ 257716 w 605239"/>
              <a:gd name="connsiteY266" fmla="*/ 181239 h 434048"/>
              <a:gd name="connsiteX267" fmla="*/ 280467 w 605239"/>
              <a:gd name="connsiteY267" fmla="*/ 209211 h 434048"/>
              <a:gd name="connsiteX268" fmla="*/ 256951 w 605239"/>
              <a:gd name="connsiteY268" fmla="*/ 224486 h 434048"/>
              <a:gd name="connsiteX269" fmla="*/ 241848 w 605239"/>
              <a:gd name="connsiteY269" fmla="*/ 216944 h 434048"/>
              <a:gd name="connsiteX270" fmla="*/ 225597 w 605239"/>
              <a:gd name="connsiteY270" fmla="*/ 170260 h 434048"/>
              <a:gd name="connsiteX271" fmla="*/ 301689 w 605239"/>
              <a:gd name="connsiteY271" fmla="*/ 104578 h 434048"/>
              <a:gd name="connsiteX272" fmla="*/ 118831 w 605239"/>
              <a:gd name="connsiteY272" fmla="*/ 104578 h 434048"/>
              <a:gd name="connsiteX273" fmla="*/ 195042 w 605239"/>
              <a:gd name="connsiteY273" fmla="*/ 170260 h 434048"/>
              <a:gd name="connsiteX274" fmla="*/ 178690 w 605239"/>
              <a:gd name="connsiteY274" fmla="*/ 216944 h 434048"/>
              <a:gd name="connsiteX275" fmla="*/ 163678 w 605239"/>
              <a:gd name="connsiteY275" fmla="*/ 224390 h 434048"/>
              <a:gd name="connsiteX276" fmla="*/ 141302 w 605239"/>
              <a:gd name="connsiteY276" fmla="*/ 208925 h 434048"/>
              <a:gd name="connsiteX277" fmla="*/ 163965 w 605239"/>
              <a:gd name="connsiteY277" fmla="*/ 179425 h 434048"/>
              <a:gd name="connsiteX278" fmla="*/ 163965 w 605239"/>
              <a:gd name="connsiteY278" fmla="*/ 161668 h 434048"/>
              <a:gd name="connsiteX279" fmla="*/ 156315 w 605239"/>
              <a:gd name="connsiteY279" fmla="*/ 154030 h 434048"/>
              <a:gd name="connsiteX280" fmla="*/ 122656 w 605239"/>
              <a:gd name="connsiteY280" fmla="*/ 163386 h 434048"/>
              <a:gd name="connsiteX281" fmla="*/ 118066 w 605239"/>
              <a:gd name="connsiteY281" fmla="*/ 163386 h 434048"/>
              <a:gd name="connsiteX282" fmla="*/ 81348 w 605239"/>
              <a:gd name="connsiteY282" fmla="*/ 154030 h 434048"/>
              <a:gd name="connsiteX283" fmla="*/ 73698 w 605239"/>
              <a:gd name="connsiteY283" fmla="*/ 161668 h 434048"/>
              <a:gd name="connsiteX284" fmla="*/ 73698 w 605239"/>
              <a:gd name="connsiteY284" fmla="*/ 176656 h 434048"/>
              <a:gd name="connsiteX285" fmla="*/ 74750 w 605239"/>
              <a:gd name="connsiteY285" fmla="*/ 181239 h 434048"/>
              <a:gd name="connsiteX286" fmla="*/ 97508 w 605239"/>
              <a:gd name="connsiteY286" fmla="*/ 209211 h 434048"/>
              <a:gd name="connsiteX287" fmla="*/ 74080 w 605239"/>
              <a:gd name="connsiteY287" fmla="*/ 224486 h 434048"/>
              <a:gd name="connsiteX288" fmla="*/ 58972 w 605239"/>
              <a:gd name="connsiteY288" fmla="*/ 216944 h 434048"/>
              <a:gd name="connsiteX289" fmla="*/ 42621 w 605239"/>
              <a:gd name="connsiteY289" fmla="*/ 170260 h 434048"/>
              <a:gd name="connsiteX290" fmla="*/ 118831 w 605239"/>
              <a:gd name="connsiteY290" fmla="*/ 104578 h 434048"/>
              <a:gd name="connsiteX291" fmla="*/ 488678 w 605239"/>
              <a:gd name="connsiteY291" fmla="*/ 0 h 434048"/>
              <a:gd name="connsiteX292" fmla="*/ 536297 w 605239"/>
              <a:gd name="connsiteY292" fmla="*/ 47984 h 434048"/>
              <a:gd name="connsiteX293" fmla="*/ 488678 w 605239"/>
              <a:gd name="connsiteY293" fmla="*/ 95969 h 434048"/>
              <a:gd name="connsiteX294" fmla="*/ 440963 w 605239"/>
              <a:gd name="connsiteY294" fmla="*/ 47984 h 434048"/>
              <a:gd name="connsiteX295" fmla="*/ 488678 w 605239"/>
              <a:gd name="connsiteY295" fmla="*/ 0 h 434048"/>
              <a:gd name="connsiteX296" fmla="*/ 305137 w 605239"/>
              <a:gd name="connsiteY296" fmla="*/ 0 h 434048"/>
              <a:gd name="connsiteX297" fmla="*/ 352756 w 605239"/>
              <a:gd name="connsiteY297" fmla="*/ 47984 h 434048"/>
              <a:gd name="connsiteX298" fmla="*/ 305137 w 605239"/>
              <a:gd name="connsiteY298" fmla="*/ 95969 h 434048"/>
              <a:gd name="connsiteX299" fmla="*/ 257422 w 605239"/>
              <a:gd name="connsiteY299" fmla="*/ 47984 h 434048"/>
              <a:gd name="connsiteX300" fmla="*/ 305137 w 605239"/>
              <a:gd name="connsiteY300" fmla="*/ 0 h 434048"/>
              <a:gd name="connsiteX301" fmla="*/ 122148 w 605239"/>
              <a:gd name="connsiteY301" fmla="*/ 0 h 434048"/>
              <a:gd name="connsiteX302" fmla="*/ 169850 w 605239"/>
              <a:gd name="connsiteY302" fmla="*/ 47984 h 434048"/>
              <a:gd name="connsiteX303" fmla="*/ 122148 w 605239"/>
              <a:gd name="connsiteY303" fmla="*/ 95969 h 434048"/>
              <a:gd name="connsiteX304" fmla="*/ 74446 w 605239"/>
              <a:gd name="connsiteY304" fmla="*/ 47984 h 434048"/>
              <a:gd name="connsiteX305" fmla="*/ 122148 w 605239"/>
              <a:gd name="connsiteY305" fmla="*/ 0 h 434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</a:cxnLst>
            <a:rect l="l" t="t" r="r" b="b"/>
            <a:pathLst>
              <a:path w="605239" h="434048">
                <a:moveTo>
                  <a:pt x="226480" y="351893"/>
                </a:moveTo>
                <a:lnTo>
                  <a:pt x="222466" y="365638"/>
                </a:lnTo>
                <a:lnTo>
                  <a:pt x="230493" y="365638"/>
                </a:lnTo>
                <a:close/>
                <a:moveTo>
                  <a:pt x="401761" y="326789"/>
                </a:moveTo>
                <a:lnTo>
                  <a:pt x="416200" y="326789"/>
                </a:lnTo>
                <a:cubicBezTo>
                  <a:pt x="416869" y="326789"/>
                  <a:pt x="417539" y="327171"/>
                  <a:pt x="417921" y="327744"/>
                </a:cubicBezTo>
                <a:lnTo>
                  <a:pt x="437237" y="361343"/>
                </a:lnTo>
                <a:lnTo>
                  <a:pt x="437237" y="328698"/>
                </a:lnTo>
                <a:cubicBezTo>
                  <a:pt x="437237" y="327648"/>
                  <a:pt x="438097" y="326789"/>
                  <a:pt x="439149" y="326789"/>
                </a:cubicBezTo>
                <a:lnTo>
                  <a:pt x="453492" y="326789"/>
                </a:lnTo>
                <a:cubicBezTo>
                  <a:pt x="454640" y="326789"/>
                  <a:pt x="455500" y="327648"/>
                  <a:pt x="455500" y="328698"/>
                </a:cubicBezTo>
                <a:lnTo>
                  <a:pt x="455500" y="390647"/>
                </a:lnTo>
                <a:cubicBezTo>
                  <a:pt x="455500" y="391697"/>
                  <a:pt x="454640" y="392556"/>
                  <a:pt x="453492" y="392556"/>
                </a:cubicBezTo>
                <a:lnTo>
                  <a:pt x="439149" y="392556"/>
                </a:lnTo>
                <a:cubicBezTo>
                  <a:pt x="438480" y="392556"/>
                  <a:pt x="437810" y="392174"/>
                  <a:pt x="437428" y="391602"/>
                </a:cubicBezTo>
                <a:lnTo>
                  <a:pt x="418112" y="358002"/>
                </a:lnTo>
                <a:lnTo>
                  <a:pt x="418112" y="390647"/>
                </a:lnTo>
                <a:cubicBezTo>
                  <a:pt x="418112" y="391697"/>
                  <a:pt x="417252" y="392556"/>
                  <a:pt x="416200" y="392556"/>
                </a:cubicBezTo>
                <a:lnTo>
                  <a:pt x="401761" y="392556"/>
                </a:lnTo>
                <a:cubicBezTo>
                  <a:pt x="400709" y="392556"/>
                  <a:pt x="399753" y="391697"/>
                  <a:pt x="399753" y="390647"/>
                </a:cubicBezTo>
                <a:lnTo>
                  <a:pt x="399753" y="328698"/>
                </a:lnTo>
                <a:cubicBezTo>
                  <a:pt x="399753" y="327648"/>
                  <a:pt x="400709" y="326789"/>
                  <a:pt x="401761" y="326789"/>
                </a:cubicBezTo>
                <a:close/>
                <a:moveTo>
                  <a:pt x="376774" y="326789"/>
                </a:moveTo>
                <a:lnTo>
                  <a:pt x="391072" y="326789"/>
                </a:lnTo>
                <a:cubicBezTo>
                  <a:pt x="392121" y="326789"/>
                  <a:pt x="392979" y="327648"/>
                  <a:pt x="392979" y="328698"/>
                </a:cubicBezTo>
                <a:lnTo>
                  <a:pt x="392979" y="390647"/>
                </a:lnTo>
                <a:cubicBezTo>
                  <a:pt x="392979" y="391697"/>
                  <a:pt x="392121" y="392556"/>
                  <a:pt x="391072" y="392556"/>
                </a:cubicBezTo>
                <a:lnTo>
                  <a:pt x="376774" y="392556"/>
                </a:lnTo>
                <a:cubicBezTo>
                  <a:pt x="375726" y="392556"/>
                  <a:pt x="374773" y="391697"/>
                  <a:pt x="374773" y="390647"/>
                </a:cubicBezTo>
                <a:lnTo>
                  <a:pt x="374773" y="328698"/>
                </a:lnTo>
                <a:cubicBezTo>
                  <a:pt x="374773" y="327648"/>
                  <a:pt x="375726" y="326789"/>
                  <a:pt x="376774" y="326789"/>
                </a:cubicBezTo>
                <a:close/>
                <a:moveTo>
                  <a:pt x="314233" y="326789"/>
                </a:moveTo>
                <a:lnTo>
                  <a:pt x="328659" y="326789"/>
                </a:lnTo>
                <a:cubicBezTo>
                  <a:pt x="329806" y="326789"/>
                  <a:pt x="330666" y="327648"/>
                  <a:pt x="330666" y="328698"/>
                </a:cubicBezTo>
                <a:lnTo>
                  <a:pt x="330666" y="352752"/>
                </a:lnTo>
                <a:lnTo>
                  <a:pt x="349678" y="352752"/>
                </a:lnTo>
                <a:lnTo>
                  <a:pt x="349678" y="328698"/>
                </a:lnTo>
                <a:cubicBezTo>
                  <a:pt x="349678" y="327648"/>
                  <a:pt x="350538" y="326789"/>
                  <a:pt x="351589" y="326789"/>
                </a:cubicBezTo>
                <a:lnTo>
                  <a:pt x="366016" y="326789"/>
                </a:lnTo>
                <a:cubicBezTo>
                  <a:pt x="367067" y="326789"/>
                  <a:pt x="367927" y="327648"/>
                  <a:pt x="367927" y="328698"/>
                </a:cubicBezTo>
                <a:lnTo>
                  <a:pt x="367927" y="390647"/>
                </a:lnTo>
                <a:cubicBezTo>
                  <a:pt x="367927" y="391697"/>
                  <a:pt x="367067" y="392556"/>
                  <a:pt x="366016" y="392556"/>
                </a:cubicBezTo>
                <a:lnTo>
                  <a:pt x="351589" y="392556"/>
                </a:lnTo>
                <a:cubicBezTo>
                  <a:pt x="350538" y="392556"/>
                  <a:pt x="349678" y="391697"/>
                  <a:pt x="349678" y="390647"/>
                </a:cubicBezTo>
                <a:lnTo>
                  <a:pt x="349678" y="367643"/>
                </a:lnTo>
                <a:lnTo>
                  <a:pt x="330666" y="367643"/>
                </a:lnTo>
                <a:lnTo>
                  <a:pt x="330666" y="390647"/>
                </a:lnTo>
                <a:cubicBezTo>
                  <a:pt x="330666" y="391697"/>
                  <a:pt x="329806" y="392556"/>
                  <a:pt x="328659" y="392556"/>
                </a:cubicBezTo>
                <a:lnTo>
                  <a:pt x="314233" y="392556"/>
                </a:lnTo>
                <a:cubicBezTo>
                  <a:pt x="313182" y="392556"/>
                  <a:pt x="312322" y="391697"/>
                  <a:pt x="312322" y="390647"/>
                </a:cubicBezTo>
                <a:lnTo>
                  <a:pt x="312322" y="328698"/>
                </a:lnTo>
                <a:cubicBezTo>
                  <a:pt x="312322" y="327648"/>
                  <a:pt x="313182" y="326789"/>
                  <a:pt x="314233" y="326789"/>
                </a:cubicBezTo>
                <a:close/>
                <a:moveTo>
                  <a:pt x="218740" y="326789"/>
                </a:moveTo>
                <a:lnTo>
                  <a:pt x="234220" y="326789"/>
                </a:lnTo>
                <a:cubicBezTo>
                  <a:pt x="235080" y="326789"/>
                  <a:pt x="235844" y="327266"/>
                  <a:pt x="236036" y="328125"/>
                </a:cubicBezTo>
                <a:lnTo>
                  <a:pt x="256007" y="389788"/>
                </a:lnTo>
                <a:cubicBezTo>
                  <a:pt x="256198" y="389979"/>
                  <a:pt x="256294" y="390361"/>
                  <a:pt x="256294" y="390647"/>
                </a:cubicBezTo>
                <a:cubicBezTo>
                  <a:pt x="256294" y="391697"/>
                  <a:pt x="255338" y="392556"/>
                  <a:pt x="254287" y="392556"/>
                </a:cubicBezTo>
                <a:lnTo>
                  <a:pt x="239762" y="392556"/>
                </a:lnTo>
                <a:cubicBezTo>
                  <a:pt x="238902" y="392556"/>
                  <a:pt x="238138" y="391983"/>
                  <a:pt x="237947" y="391220"/>
                </a:cubicBezTo>
                <a:lnTo>
                  <a:pt x="234793" y="380529"/>
                </a:lnTo>
                <a:lnTo>
                  <a:pt x="218166" y="380529"/>
                </a:lnTo>
                <a:lnTo>
                  <a:pt x="215108" y="391220"/>
                </a:lnTo>
                <a:cubicBezTo>
                  <a:pt x="214822" y="391983"/>
                  <a:pt x="214057" y="392556"/>
                  <a:pt x="213197" y="392556"/>
                </a:cubicBezTo>
                <a:lnTo>
                  <a:pt x="198768" y="392556"/>
                </a:lnTo>
                <a:cubicBezTo>
                  <a:pt x="198099" y="392556"/>
                  <a:pt x="197526" y="392270"/>
                  <a:pt x="197144" y="391792"/>
                </a:cubicBezTo>
                <a:cubicBezTo>
                  <a:pt x="196761" y="391315"/>
                  <a:pt x="196666" y="390647"/>
                  <a:pt x="196857" y="390074"/>
                </a:cubicBezTo>
                <a:lnTo>
                  <a:pt x="216924" y="328125"/>
                </a:lnTo>
                <a:cubicBezTo>
                  <a:pt x="217115" y="327266"/>
                  <a:pt x="217880" y="326789"/>
                  <a:pt x="218740" y="326789"/>
                </a:cubicBezTo>
                <a:close/>
                <a:moveTo>
                  <a:pt x="148431" y="326789"/>
                </a:moveTo>
                <a:lnTo>
                  <a:pt x="191648" y="326789"/>
                </a:lnTo>
                <a:cubicBezTo>
                  <a:pt x="192700" y="326789"/>
                  <a:pt x="193561" y="327648"/>
                  <a:pt x="193561" y="328698"/>
                </a:cubicBezTo>
                <a:lnTo>
                  <a:pt x="193561" y="339771"/>
                </a:lnTo>
                <a:cubicBezTo>
                  <a:pt x="193561" y="340821"/>
                  <a:pt x="192700" y="341680"/>
                  <a:pt x="191648" y="341680"/>
                </a:cubicBezTo>
                <a:lnTo>
                  <a:pt x="164781" y="341680"/>
                </a:lnTo>
                <a:lnTo>
                  <a:pt x="164781" y="351130"/>
                </a:lnTo>
                <a:lnTo>
                  <a:pt x="187155" y="351130"/>
                </a:lnTo>
                <a:cubicBezTo>
                  <a:pt x="188302" y="351130"/>
                  <a:pt x="189162" y="351989"/>
                  <a:pt x="189162" y="353134"/>
                </a:cubicBezTo>
                <a:lnTo>
                  <a:pt x="189162" y="364111"/>
                </a:lnTo>
                <a:cubicBezTo>
                  <a:pt x="189162" y="365257"/>
                  <a:pt x="188302" y="366116"/>
                  <a:pt x="187155" y="366116"/>
                </a:cubicBezTo>
                <a:lnTo>
                  <a:pt x="164781" y="366116"/>
                </a:lnTo>
                <a:lnTo>
                  <a:pt x="164781" y="377665"/>
                </a:lnTo>
                <a:lnTo>
                  <a:pt x="191553" y="377665"/>
                </a:lnTo>
                <a:cubicBezTo>
                  <a:pt x="192605" y="377665"/>
                  <a:pt x="193465" y="378524"/>
                  <a:pt x="193465" y="379574"/>
                </a:cubicBezTo>
                <a:lnTo>
                  <a:pt x="193465" y="390647"/>
                </a:lnTo>
                <a:cubicBezTo>
                  <a:pt x="193465" y="391697"/>
                  <a:pt x="192605" y="392556"/>
                  <a:pt x="191553" y="392556"/>
                </a:cubicBezTo>
                <a:lnTo>
                  <a:pt x="148431" y="392556"/>
                </a:lnTo>
                <a:cubicBezTo>
                  <a:pt x="147379" y="392556"/>
                  <a:pt x="146423" y="391697"/>
                  <a:pt x="146423" y="390647"/>
                </a:cubicBezTo>
                <a:lnTo>
                  <a:pt x="146423" y="328698"/>
                </a:lnTo>
                <a:cubicBezTo>
                  <a:pt x="146423" y="327648"/>
                  <a:pt x="147379" y="326789"/>
                  <a:pt x="148431" y="326789"/>
                </a:cubicBezTo>
                <a:close/>
                <a:moveTo>
                  <a:pt x="93036" y="326789"/>
                </a:moveTo>
                <a:lnTo>
                  <a:pt x="140065" y="326789"/>
                </a:lnTo>
                <a:cubicBezTo>
                  <a:pt x="141116" y="326789"/>
                  <a:pt x="141977" y="327648"/>
                  <a:pt x="141977" y="328698"/>
                </a:cubicBezTo>
                <a:lnTo>
                  <a:pt x="141977" y="339771"/>
                </a:lnTo>
                <a:cubicBezTo>
                  <a:pt x="141977" y="340821"/>
                  <a:pt x="141116" y="341680"/>
                  <a:pt x="140065" y="341680"/>
                </a:cubicBezTo>
                <a:lnTo>
                  <a:pt x="125631" y="341680"/>
                </a:lnTo>
                <a:lnTo>
                  <a:pt x="125631" y="390647"/>
                </a:lnTo>
                <a:cubicBezTo>
                  <a:pt x="125631" y="391697"/>
                  <a:pt x="124771" y="392556"/>
                  <a:pt x="123624" y="392556"/>
                </a:cubicBezTo>
                <a:lnTo>
                  <a:pt x="109190" y="392556"/>
                </a:lnTo>
                <a:cubicBezTo>
                  <a:pt x="108139" y="392556"/>
                  <a:pt x="107279" y="391697"/>
                  <a:pt x="107279" y="390647"/>
                </a:cubicBezTo>
                <a:lnTo>
                  <a:pt x="107279" y="341680"/>
                </a:lnTo>
                <a:lnTo>
                  <a:pt x="93036" y="341680"/>
                </a:lnTo>
                <a:cubicBezTo>
                  <a:pt x="91889" y="341680"/>
                  <a:pt x="91029" y="340821"/>
                  <a:pt x="91029" y="339771"/>
                </a:cubicBezTo>
                <a:lnTo>
                  <a:pt x="91029" y="328698"/>
                </a:lnTo>
                <a:cubicBezTo>
                  <a:pt x="91029" y="327648"/>
                  <a:pt x="91889" y="326789"/>
                  <a:pt x="93036" y="326789"/>
                </a:cubicBezTo>
                <a:close/>
                <a:moveTo>
                  <a:pt x="487266" y="325801"/>
                </a:moveTo>
                <a:cubicBezTo>
                  <a:pt x="495674" y="325801"/>
                  <a:pt x="502171" y="327901"/>
                  <a:pt x="506470" y="331910"/>
                </a:cubicBezTo>
                <a:cubicBezTo>
                  <a:pt x="510770" y="335918"/>
                  <a:pt x="513254" y="341359"/>
                  <a:pt x="513923" y="348231"/>
                </a:cubicBezTo>
                <a:cubicBezTo>
                  <a:pt x="513923" y="348517"/>
                  <a:pt x="513827" y="348804"/>
                  <a:pt x="513827" y="348995"/>
                </a:cubicBezTo>
                <a:lnTo>
                  <a:pt x="513732" y="349281"/>
                </a:lnTo>
                <a:cubicBezTo>
                  <a:pt x="513445" y="350045"/>
                  <a:pt x="512681" y="350617"/>
                  <a:pt x="511821" y="350617"/>
                </a:cubicBezTo>
                <a:lnTo>
                  <a:pt x="498349" y="350617"/>
                </a:lnTo>
                <a:cubicBezTo>
                  <a:pt x="497394" y="350617"/>
                  <a:pt x="496534" y="349949"/>
                  <a:pt x="496438" y="348995"/>
                </a:cubicBezTo>
                <a:cubicBezTo>
                  <a:pt x="495960" y="346131"/>
                  <a:pt x="495101" y="344031"/>
                  <a:pt x="493763" y="342695"/>
                </a:cubicBezTo>
                <a:cubicBezTo>
                  <a:pt x="492521" y="341454"/>
                  <a:pt x="490514" y="340786"/>
                  <a:pt x="487744" y="340786"/>
                </a:cubicBezTo>
                <a:cubicBezTo>
                  <a:pt x="484973" y="340786"/>
                  <a:pt x="482871" y="341836"/>
                  <a:pt x="481151" y="344031"/>
                </a:cubicBezTo>
                <a:cubicBezTo>
                  <a:pt x="479431" y="346322"/>
                  <a:pt x="478476" y="349376"/>
                  <a:pt x="478476" y="353099"/>
                </a:cubicBezTo>
                <a:lnTo>
                  <a:pt x="478476" y="366080"/>
                </a:lnTo>
                <a:cubicBezTo>
                  <a:pt x="478476" y="369993"/>
                  <a:pt x="479431" y="373047"/>
                  <a:pt x="481151" y="375338"/>
                </a:cubicBezTo>
                <a:cubicBezTo>
                  <a:pt x="482775" y="377438"/>
                  <a:pt x="485069" y="378488"/>
                  <a:pt x="488030" y="378488"/>
                </a:cubicBezTo>
                <a:cubicBezTo>
                  <a:pt x="490514" y="378488"/>
                  <a:pt x="492425" y="378297"/>
                  <a:pt x="493763" y="377915"/>
                </a:cubicBezTo>
                <a:cubicBezTo>
                  <a:pt x="494623" y="377724"/>
                  <a:pt x="495292" y="377438"/>
                  <a:pt x="495865" y="377056"/>
                </a:cubicBezTo>
                <a:lnTo>
                  <a:pt x="495865" y="370279"/>
                </a:lnTo>
                <a:lnTo>
                  <a:pt x="488126" y="370279"/>
                </a:lnTo>
                <a:cubicBezTo>
                  <a:pt x="486979" y="370279"/>
                  <a:pt x="486120" y="369420"/>
                  <a:pt x="486120" y="368275"/>
                </a:cubicBezTo>
                <a:lnTo>
                  <a:pt x="486120" y="358826"/>
                </a:lnTo>
                <a:cubicBezTo>
                  <a:pt x="486120" y="357680"/>
                  <a:pt x="486979" y="356821"/>
                  <a:pt x="488126" y="356821"/>
                </a:cubicBezTo>
                <a:lnTo>
                  <a:pt x="512298" y="356821"/>
                </a:lnTo>
                <a:cubicBezTo>
                  <a:pt x="513349" y="356821"/>
                  <a:pt x="514209" y="357680"/>
                  <a:pt x="514209" y="358826"/>
                </a:cubicBezTo>
                <a:lnTo>
                  <a:pt x="514209" y="382019"/>
                </a:lnTo>
                <a:cubicBezTo>
                  <a:pt x="514209" y="382497"/>
                  <a:pt x="514018" y="382974"/>
                  <a:pt x="513732" y="383356"/>
                </a:cubicBezTo>
                <a:cubicBezTo>
                  <a:pt x="511534" y="386028"/>
                  <a:pt x="508190" y="388414"/>
                  <a:pt x="503986" y="390419"/>
                </a:cubicBezTo>
                <a:cubicBezTo>
                  <a:pt x="499687" y="392423"/>
                  <a:pt x="494336" y="393473"/>
                  <a:pt x="488030" y="393473"/>
                </a:cubicBezTo>
                <a:cubicBezTo>
                  <a:pt x="479909" y="393473"/>
                  <a:pt x="473126" y="390896"/>
                  <a:pt x="467966" y="385837"/>
                </a:cubicBezTo>
                <a:cubicBezTo>
                  <a:pt x="462902" y="380779"/>
                  <a:pt x="460227" y="374097"/>
                  <a:pt x="460227" y="366080"/>
                </a:cubicBezTo>
                <a:lnTo>
                  <a:pt x="460227" y="353194"/>
                </a:lnTo>
                <a:cubicBezTo>
                  <a:pt x="460227" y="345177"/>
                  <a:pt x="462807" y="338591"/>
                  <a:pt x="467775" y="333532"/>
                </a:cubicBezTo>
                <a:cubicBezTo>
                  <a:pt x="472839" y="328378"/>
                  <a:pt x="479336" y="325801"/>
                  <a:pt x="487266" y="325801"/>
                </a:cubicBezTo>
                <a:close/>
                <a:moveTo>
                  <a:pt x="281613" y="325801"/>
                </a:moveTo>
                <a:cubicBezTo>
                  <a:pt x="289933" y="325801"/>
                  <a:pt x="296436" y="327996"/>
                  <a:pt x="300931" y="332291"/>
                </a:cubicBezTo>
                <a:cubicBezTo>
                  <a:pt x="305426" y="336587"/>
                  <a:pt x="308008" y="342600"/>
                  <a:pt x="308582" y="350331"/>
                </a:cubicBezTo>
                <a:cubicBezTo>
                  <a:pt x="308582" y="350617"/>
                  <a:pt x="308582" y="350904"/>
                  <a:pt x="308486" y="351095"/>
                </a:cubicBezTo>
                <a:lnTo>
                  <a:pt x="308390" y="351381"/>
                </a:lnTo>
                <a:cubicBezTo>
                  <a:pt x="308199" y="352144"/>
                  <a:pt x="307434" y="352717"/>
                  <a:pt x="306573" y="352717"/>
                </a:cubicBezTo>
                <a:lnTo>
                  <a:pt x="292516" y="352717"/>
                </a:lnTo>
                <a:cubicBezTo>
                  <a:pt x="291559" y="352717"/>
                  <a:pt x="290699" y="351858"/>
                  <a:pt x="290603" y="350808"/>
                </a:cubicBezTo>
                <a:cubicBezTo>
                  <a:pt x="290412" y="347277"/>
                  <a:pt x="289647" y="344604"/>
                  <a:pt x="288308" y="342982"/>
                </a:cubicBezTo>
                <a:cubicBezTo>
                  <a:pt x="287160" y="341550"/>
                  <a:pt x="284865" y="340786"/>
                  <a:pt x="281613" y="340786"/>
                </a:cubicBezTo>
                <a:cubicBezTo>
                  <a:pt x="279031" y="340786"/>
                  <a:pt x="277023" y="341836"/>
                  <a:pt x="275493" y="343936"/>
                </a:cubicBezTo>
                <a:cubicBezTo>
                  <a:pt x="273867" y="346227"/>
                  <a:pt x="273102" y="349281"/>
                  <a:pt x="273102" y="353099"/>
                </a:cubicBezTo>
                <a:lnTo>
                  <a:pt x="273102" y="366080"/>
                </a:lnTo>
                <a:cubicBezTo>
                  <a:pt x="273102" y="369898"/>
                  <a:pt x="273963" y="373047"/>
                  <a:pt x="275780" y="375243"/>
                </a:cubicBezTo>
                <a:cubicBezTo>
                  <a:pt x="277406" y="377438"/>
                  <a:pt x="279701" y="378488"/>
                  <a:pt x="282665" y="378488"/>
                </a:cubicBezTo>
                <a:cubicBezTo>
                  <a:pt x="285439" y="378488"/>
                  <a:pt x="287447" y="377820"/>
                  <a:pt x="288499" y="376483"/>
                </a:cubicBezTo>
                <a:cubicBezTo>
                  <a:pt x="289647" y="374956"/>
                  <a:pt x="290316" y="372379"/>
                  <a:pt x="290507" y="368752"/>
                </a:cubicBezTo>
                <a:cubicBezTo>
                  <a:pt x="290603" y="367702"/>
                  <a:pt x="291464" y="366939"/>
                  <a:pt x="292516" y="366939"/>
                </a:cubicBezTo>
                <a:lnTo>
                  <a:pt x="306478" y="366939"/>
                </a:lnTo>
                <a:cubicBezTo>
                  <a:pt x="307339" y="366939"/>
                  <a:pt x="308104" y="367416"/>
                  <a:pt x="308390" y="368275"/>
                </a:cubicBezTo>
                <a:lnTo>
                  <a:pt x="308390" y="368466"/>
                </a:lnTo>
                <a:cubicBezTo>
                  <a:pt x="308486" y="368752"/>
                  <a:pt x="308582" y="368943"/>
                  <a:pt x="308486" y="369229"/>
                </a:cubicBezTo>
                <a:cubicBezTo>
                  <a:pt x="308199" y="376961"/>
                  <a:pt x="305808" y="382974"/>
                  <a:pt x="301505" y="387174"/>
                </a:cubicBezTo>
                <a:cubicBezTo>
                  <a:pt x="297106" y="391373"/>
                  <a:pt x="290794" y="393473"/>
                  <a:pt x="282665" y="393473"/>
                </a:cubicBezTo>
                <a:cubicBezTo>
                  <a:pt x="274441" y="393473"/>
                  <a:pt x="267747" y="390896"/>
                  <a:pt x="262583" y="385837"/>
                </a:cubicBezTo>
                <a:cubicBezTo>
                  <a:pt x="257418" y="380779"/>
                  <a:pt x="254741" y="374097"/>
                  <a:pt x="254741" y="366080"/>
                </a:cubicBezTo>
                <a:lnTo>
                  <a:pt x="254741" y="353194"/>
                </a:lnTo>
                <a:cubicBezTo>
                  <a:pt x="254741" y="345177"/>
                  <a:pt x="257323" y="338591"/>
                  <a:pt x="262200" y="333532"/>
                </a:cubicBezTo>
                <a:cubicBezTo>
                  <a:pt x="267173" y="328378"/>
                  <a:pt x="273772" y="325801"/>
                  <a:pt x="281613" y="325801"/>
                </a:cubicBezTo>
                <a:close/>
                <a:moveTo>
                  <a:pt x="8508" y="252201"/>
                </a:moveTo>
                <a:lnTo>
                  <a:pt x="75376" y="252201"/>
                </a:lnTo>
                <a:lnTo>
                  <a:pt x="75364" y="254742"/>
                </a:lnTo>
                <a:lnTo>
                  <a:pt x="162442" y="254742"/>
                </a:lnTo>
                <a:lnTo>
                  <a:pt x="162416" y="252201"/>
                </a:lnTo>
                <a:lnTo>
                  <a:pt x="258211" y="252201"/>
                </a:lnTo>
                <a:lnTo>
                  <a:pt x="258199" y="254742"/>
                </a:lnTo>
                <a:lnTo>
                  <a:pt x="345277" y="254742"/>
                </a:lnTo>
                <a:lnTo>
                  <a:pt x="345264" y="252201"/>
                </a:lnTo>
                <a:lnTo>
                  <a:pt x="441752" y="252201"/>
                </a:lnTo>
                <a:lnTo>
                  <a:pt x="441739" y="254742"/>
                </a:lnTo>
                <a:lnTo>
                  <a:pt x="528817" y="254742"/>
                </a:lnTo>
                <a:lnTo>
                  <a:pt x="528804" y="252201"/>
                </a:lnTo>
                <a:lnTo>
                  <a:pt x="596731" y="252201"/>
                </a:lnTo>
                <a:cubicBezTo>
                  <a:pt x="601511" y="252201"/>
                  <a:pt x="605239" y="256019"/>
                  <a:pt x="605239" y="260697"/>
                </a:cubicBezTo>
                <a:cubicBezTo>
                  <a:pt x="605239" y="265374"/>
                  <a:pt x="601511" y="269193"/>
                  <a:pt x="596731" y="269193"/>
                </a:cubicBezTo>
                <a:lnTo>
                  <a:pt x="563367" y="269193"/>
                </a:lnTo>
                <a:lnTo>
                  <a:pt x="563367" y="425552"/>
                </a:lnTo>
                <a:cubicBezTo>
                  <a:pt x="563367" y="430230"/>
                  <a:pt x="559638" y="434048"/>
                  <a:pt x="554858" y="434048"/>
                </a:cubicBezTo>
                <a:cubicBezTo>
                  <a:pt x="550174" y="434048"/>
                  <a:pt x="546350" y="430230"/>
                  <a:pt x="546350" y="425552"/>
                </a:cubicBezTo>
                <a:lnTo>
                  <a:pt x="546350" y="269193"/>
                </a:lnTo>
                <a:lnTo>
                  <a:pt x="302667" y="269193"/>
                </a:lnTo>
                <a:lnTo>
                  <a:pt x="58889" y="269193"/>
                </a:lnTo>
                <a:lnTo>
                  <a:pt x="58889" y="425552"/>
                </a:lnTo>
                <a:cubicBezTo>
                  <a:pt x="58889" y="430230"/>
                  <a:pt x="55065" y="434048"/>
                  <a:pt x="50381" y="434048"/>
                </a:cubicBezTo>
                <a:cubicBezTo>
                  <a:pt x="45696" y="434048"/>
                  <a:pt x="41872" y="430230"/>
                  <a:pt x="41872" y="425552"/>
                </a:cubicBezTo>
                <a:lnTo>
                  <a:pt x="41872" y="269193"/>
                </a:lnTo>
                <a:lnTo>
                  <a:pt x="8508" y="269193"/>
                </a:lnTo>
                <a:cubicBezTo>
                  <a:pt x="3824" y="269193"/>
                  <a:pt x="0" y="265374"/>
                  <a:pt x="0" y="260697"/>
                </a:cubicBezTo>
                <a:cubicBezTo>
                  <a:pt x="0" y="256019"/>
                  <a:pt x="3824" y="252201"/>
                  <a:pt x="8508" y="252201"/>
                </a:cubicBezTo>
                <a:close/>
                <a:moveTo>
                  <a:pt x="444989" y="231136"/>
                </a:moveTo>
                <a:cubicBezTo>
                  <a:pt x="446041" y="231423"/>
                  <a:pt x="447092" y="231805"/>
                  <a:pt x="447761" y="231901"/>
                </a:cubicBezTo>
                <a:cubicBezTo>
                  <a:pt x="452636" y="233239"/>
                  <a:pt x="474812" y="238877"/>
                  <a:pt x="483032" y="240884"/>
                </a:cubicBezTo>
                <a:cubicBezTo>
                  <a:pt x="484848" y="241362"/>
                  <a:pt x="487142" y="241362"/>
                  <a:pt x="489149" y="240789"/>
                </a:cubicBezTo>
                <a:cubicBezTo>
                  <a:pt x="497083" y="238686"/>
                  <a:pt x="517729" y="233143"/>
                  <a:pt x="524803" y="231232"/>
                </a:cubicBezTo>
                <a:cubicBezTo>
                  <a:pt x="527097" y="230563"/>
                  <a:pt x="528722" y="230945"/>
                  <a:pt x="528722" y="234003"/>
                </a:cubicBezTo>
                <a:cubicBezTo>
                  <a:pt x="528722" y="235485"/>
                  <a:pt x="528746" y="240669"/>
                  <a:pt x="528769" y="245484"/>
                </a:cubicBezTo>
                <a:lnTo>
                  <a:pt x="528804" y="252201"/>
                </a:lnTo>
                <a:lnTo>
                  <a:pt x="441752" y="252201"/>
                </a:lnTo>
                <a:lnTo>
                  <a:pt x="441787" y="244910"/>
                </a:lnTo>
                <a:cubicBezTo>
                  <a:pt x="441811" y="239833"/>
                  <a:pt x="441835" y="234433"/>
                  <a:pt x="441835" y="233143"/>
                </a:cubicBezTo>
                <a:cubicBezTo>
                  <a:pt x="441835" y="230467"/>
                  <a:pt x="444702" y="231040"/>
                  <a:pt x="444989" y="231136"/>
                </a:cubicBezTo>
                <a:close/>
                <a:moveTo>
                  <a:pt x="261449" y="231136"/>
                </a:moveTo>
                <a:cubicBezTo>
                  <a:pt x="262500" y="231423"/>
                  <a:pt x="263552" y="231805"/>
                  <a:pt x="264221" y="231901"/>
                </a:cubicBezTo>
                <a:cubicBezTo>
                  <a:pt x="269095" y="233239"/>
                  <a:pt x="291271" y="238877"/>
                  <a:pt x="299492" y="240884"/>
                </a:cubicBezTo>
                <a:cubicBezTo>
                  <a:pt x="301308" y="241362"/>
                  <a:pt x="303602" y="241362"/>
                  <a:pt x="305609" y="240789"/>
                </a:cubicBezTo>
                <a:cubicBezTo>
                  <a:pt x="313543" y="238686"/>
                  <a:pt x="334189" y="233143"/>
                  <a:pt x="341262" y="231232"/>
                </a:cubicBezTo>
                <a:cubicBezTo>
                  <a:pt x="343556" y="230563"/>
                  <a:pt x="345181" y="230945"/>
                  <a:pt x="345181" y="234003"/>
                </a:cubicBezTo>
                <a:cubicBezTo>
                  <a:pt x="345181" y="235485"/>
                  <a:pt x="345205" y="240669"/>
                  <a:pt x="345229" y="245484"/>
                </a:cubicBezTo>
                <a:lnTo>
                  <a:pt x="345264" y="252201"/>
                </a:lnTo>
                <a:lnTo>
                  <a:pt x="302667" y="252201"/>
                </a:lnTo>
                <a:lnTo>
                  <a:pt x="258211" y="252201"/>
                </a:lnTo>
                <a:lnTo>
                  <a:pt x="258247" y="244910"/>
                </a:lnTo>
                <a:cubicBezTo>
                  <a:pt x="258270" y="239833"/>
                  <a:pt x="258294" y="234433"/>
                  <a:pt x="258294" y="233143"/>
                </a:cubicBezTo>
                <a:cubicBezTo>
                  <a:pt x="258294" y="230467"/>
                  <a:pt x="261162" y="231040"/>
                  <a:pt x="261449" y="231136"/>
                </a:cubicBezTo>
                <a:close/>
                <a:moveTo>
                  <a:pt x="78518" y="231136"/>
                </a:moveTo>
                <a:cubicBezTo>
                  <a:pt x="79665" y="231423"/>
                  <a:pt x="80717" y="231805"/>
                  <a:pt x="81386" y="231901"/>
                </a:cubicBezTo>
                <a:cubicBezTo>
                  <a:pt x="86165" y="233239"/>
                  <a:pt x="108436" y="238877"/>
                  <a:pt x="116561" y="240884"/>
                </a:cubicBezTo>
                <a:cubicBezTo>
                  <a:pt x="118473" y="241362"/>
                  <a:pt x="120767" y="241362"/>
                  <a:pt x="122678" y="240789"/>
                </a:cubicBezTo>
                <a:cubicBezTo>
                  <a:pt x="130612" y="238686"/>
                  <a:pt x="151258" y="233143"/>
                  <a:pt x="158427" y="231232"/>
                </a:cubicBezTo>
                <a:cubicBezTo>
                  <a:pt x="160626" y="230563"/>
                  <a:pt x="162251" y="230945"/>
                  <a:pt x="162251" y="234003"/>
                </a:cubicBezTo>
                <a:cubicBezTo>
                  <a:pt x="162251" y="235485"/>
                  <a:pt x="162299" y="240669"/>
                  <a:pt x="162346" y="245484"/>
                </a:cubicBezTo>
                <a:lnTo>
                  <a:pt x="162416" y="252201"/>
                </a:lnTo>
                <a:lnTo>
                  <a:pt x="75376" y="252201"/>
                </a:lnTo>
                <a:lnTo>
                  <a:pt x="75412" y="244910"/>
                </a:lnTo>
                <a:cubicBezTo>
                  <a:pt x="75435" y="239833"/>
                  <a:pt x="75459" y="234433"/>
                  <a:pt x="75459" y="233143"/>
                </a:cubicBezTo>
                <a:cubicBezTo>
                  <a:pt x="75459" y="230467"/>
                  <a:pt x="78231" y="231040"/>
                  <a:pt x="78518" y="231136"/>
                </a:cubicBezTo>
                <a:close/>
                <a:moveTo>
                  <a:pt x="485230" y="104578"/>
                </a:moveTo>
                <a:cubicBezTo>
                  <a:pt x="546888" y="104578"/>
                  <a:pt x="561418" y="141142"/>
                  <a:pt x="561418" y="170260"/>
                </a:cubicBezTo>
                <a:cubicBezTo>
                  <a:pt x="561418" y="190117"/>
                  <a:pt x="557021" y="205679"/>
                  <a:pt x="545072" y="216944"/>
                </a:cubicBezTo>
                <a:cubicBezTo>
                  <a:pt x="541152" y="220763"/>
                  <a:pt x="538667" y="222099"/>
                  <a:pt x="530064" y="224390"/>
                </a:cubicBezTo>
                <a:cubicBezTo>
                  <a:pt x="521460" y="226586"/>
                  <a:pt x="508268" y="221622"/>
                  <a:pt x="507695" y="208925"/>
                </a:cubicBezTo>
                <a:cubicBezTo>
                  <a:pt x="507886" y="196132"/>
                  <a:pt x="530350" y="189545"/>
                  <a:pt x="530350" y="179425"/>
                </a:cubicBezTo>
                <a:cubicBezTo>
                  <a:pt x="530542" y="177420"/>
                  <a:pt x="530350" y="161668"/>
                  <a:pt x="530350" y="161668"/>
                </a:cubicBezTo>
                <a:cubicBezTo>
                  <a:pt x="530350" y="157467"/>
                  <a:pt x="527387" y="152789"/>
                  <a:pt x="522799" y="154030"/>
                </a:cubicBezTo>
                <a:cubicBezTo>
                  <a:pt x="519548" y="154890"/>
                  <a:pt x="496415" y="161286"/>
                  <a:pt x="489054" y="163386"/>
                </a:cubicBezTo>
                <a:cubicBezTo>
                  <a:pt x="487716" y="163768"/>
                  <a:pt x="485995" y="163768"/>
                  <a:pt x="484466" y="163386"/>
                </a:cubicBezTo>
                <a:cubicBezTo>
                  <a:pt x="476627" y="161381"/>
                  <a:pt x="451295" y="154985"/>
                  <a:pt x="447758" y="154030"/>
                </a:cubicBezTo>
                <a:cubicBezTo>
                  <a:pt x="443169" y="152789"/>
                  <a:pt x="440206" y="157467"/>
                  <a:pt x="440206" y="161668"/>
                </a:cubicBezTo>
                <a:lnTo>
                  <a:pt x="440206" y="176656"/>
                </a:lnTo>
                <a:cubicBezTo>
                  <a:pt x="440206" y="178852"/>
                  <a:pt x="440780" y="180475"/>
                  <a:pt x="441258" y="181239"/>
                </a:cubicBezTo>
                <a:cubicBezTo>
                  <a:pt x="448714" y="196514"/>
                  <a:pt x="463818" y="196323"/>
                  <a:pt x="464009" y="209211"/>
                </a:cubicBezTo>
                <a:cubicBezTo>
                  <a:pt x="463435" y="222385"/>
                  <a:pt x="451295" y="225918"/>
                  <a:pt x="440493" y="224486"/>
                </a:cubicBezTo>
                <a:cubicBezTo>
                  <a:pt x="434279" y="223627"/>
                  <a:pt x="429213" y="220667"/>
                  <a:pt x="425389" y="216944"/>
                </a:cubicBezTo>
                <a:cubicBezTo>
                  <a:pt x="413536" y="205679"/>
                  <a:pt x="409138" y="190117"/>
                  <a:pt x="409138" y="170260"/>
                </a:cubicBezTo>
                <a:cubicBezTo>
                  <a:pt x="409138" y="141142"/>
                  <a:pt x="423668" y="104578"/>
                  <a:pt x="485230" y="104578"/>
                </a:cubicBezTo>
                <a:close/>
                <a:moveTo>
                  <a:pt x="301689" y="104578"/>
                </a:moveTo>
                <a:cubicBezTo>
                  <a:pt x="363347" y="104578"/>
                  <a:pt x="377877" y="141142"/>
                  <a:pt x="377877" y="170260"/>
                </a:cubicBezTo>
                <a:cubicBezTo>
                  <a:pt x="377877" y="190117"/>
                  <a:pt x="373479" y="205679"/>
                  <a:pt x="361530" y="216944"/>
                </a:cubicBezTo>
                <a:cubicBezTo>
                  <a:pt x="357611" y="220763"/>
                  <a:pt x="355126" y="222099"/>
                  <a:pt x="346522" y="224390"/>
                </a:cubicBezTo>
                <a:cubicBezTo>
                  <a:pt x="337919" y="226586"/>
                  <a:pt x="324727" y="221622"/>
                  <a:pt x="324153" y="208925"/>
                </a:cubicBezTo>
                <a:cubicBezTo>
                  <a:pt x="324345" y="196132"/>
                  <a:pt x="346809" y="189545"/>
                  <a:pt x="346809" y="179425"/>
                </a:cubicBezTo>
                <a:cubicBezTo>
                  <a:pt x="347000" y="177420"/>
                  <a:pt x="346809" y="161668"/>
                  <a:pt x="346809" y="161668"/>
                </a:cubicBezTo>
                <a:cubicBezTo>
                  <a:pt x="346809" y="157467"/>
                  <a:pt x="343846" y="152789"/>
                  <a:pt x="339257" y="154030"/>
                </a:cubicBezTo>
                <a:cubicBezTo>
                  <a:pt x="336007" y="154890"/>
                  <a:pt x="312873" y="161286"/>
                  <a:pt x="305513" y="163386"/>
                </a:cubicBezTo>
                <a:cubicBezTo>
                  <a:pt x="304174" y="163768"/>
                  <a:pt x="302454" y="163768"/>
                  <a:pt x="300924" y="163386"/>
                </a:cubicBezTo>
                <a:cubicBezTo>
                  <a:pt x="293086" y="161381"/>
                  <a:pt x="267753" y="154985"/>
                  <a:pt x="264216" y="154030"/>
                </a:cubicBezTo>
                <a:cubicBezTo>
                  <a:pt x="259628" y="152789"/>
                  <a:pt x="256665" y="157467"/>
                  <a:pt x="256665" y="161668"/>
                </a:cubicBezTo>
                <a:lnTo>
                  <a:pt x="256665" y="176656"/>
                </a:lnTo>
                <a:cubicBezTo>
                  <a:pt x="256665" y="178852"/>
                  <a:pt x="257238" y="180475"/>
                  <a:pt x="257716" y="181239"/>
                </a:cubicBezTo>
                <a:cubicBezTo>
                  <a:pt x="265172" y="196514"/>
                  <a:pt x="280276" y="196323"/>
                  <a:pt x="280467" y="209211"/>
                </a:cubicBezTo>
                <a:cubicBezTo>
                  <a:pt x="279894" y="222385"/>
                  <a:pt x="267753" y="225918"/>
                  <a:pt x="256951" y="224486"/>
                </a:cubicBezTo>
                <a:cubicBezTo>
                  <a:pt x="250738" y="223627"/>
                  <a:pt x="245671" y="220667"/>
                  <a:pt x="241848" y="216944"/>
                </a:cubicBezTo>
                <a:cubicBezTo>
                  <a:pt x="229994" y="205679"/>
                  <a:pt x="225597" y="190117"/>
                  <a:pt x="225597" y="170260"/>
                </a:cubicBezTo>
                <a:cubicBezTo>
                  <a:pt x="225597" y="141142"/>
                  <a:pt x="240127" y="104578"/>
                  <a:pt x="301689" y="104578"/>
                </a:cubicBezTo>
                <a:close/>
                <a:moveTo>
                  <a:pt x="118831" y="104578"/>
                </a:moveTo>
                <a:cubicBezTo>
                  <a:pt x="180507" y="104578"/>
                  <a:pt x="195042" y="141142"/>
                  <a:pt x="195042" y="170260"/>
                </a:cubicBezTo>
                <a:cubicBezTo>
                  <a:pt x="195042" y="190117"/>
                  <a:pt x="190548" y="205679"/>
                  <a:pt x="178690" y="216944"/>
                </a:cubicBezTo>
                <a:cubicBezTo>
                  <a:pt x="174770" y="220763"/>
                  <a:pt x="172284" y="222099"/>
                  <a:pt x="163678" y="224390"/>
                </a:cubicBezTo>
                <a:cubicBezTo>
                  <a:pt x="155072" y="226586"/>
                  <a:pt x="141876" y="221622"/>
                  <a:pt x="141302" y="208925"/>
                </a:cubicBezTo>
                <a:cubicBezTo>
                  <a:pt x="141398" y="196132"/>
                  <a:pt x="163965" y="189545"/>
                  <a:pt x="163965" y="179425"/>
                </a:cubicBezTo>
                <a:cubicBezTo>
                  <a:pt x="164060" y="177420"/>
                  <a:pt x="163965" y="161668"/>
                  <a:pt x="163965" y="161668"/>
                </a:cubicBezTo>
                <a:cubicBezTo>
                  <a:pt x="163965" y="157467"/>
                  <a:pt x="161000" y="152789"/>
                  <a:pt x="156315" y="154030"/>
                </a:cubicBezTo>
                <a:cubicBezTo>
                  <a:pt x="153159" y="154890"/>
                  <a:pt x="129923" y="161286"/>
                  <a:pt x="122656" y="163386"/>
                </a:cubicBezTo>
                <a:cubicBezTo>
                  <a:pt x="121222" y="163768"/>
                  <a:pt x="119596" y="163768"/>
                  <a:pt x="118066" y="163386"/>
                </a:cubicBezTo>
                <a:cubicBezTo>
                  <a:pt x="110130" y="161381"/>
                  <a:pt x="84886" y="154985"/>
                  <a:pt x="81348" y="154030"/>
                </a:cubicBezTo>
                <a:cubicBezTo>
                  <a:pt x="76662" y="152789"/>
                  <a:pt x="73698" y="157467"/>
                  <a:pt x="73698" y="161668"/>
                </a:cubicBezTo>
                <a:lnTo>
                  <a:pt x="73698" y="176656"/>
                </a:lnTo>
                <a:cubicBezTo>
                  <a:pt x="73698" y="178852"/>
                  <a:pt x="74367" y="180475"/>
                  <a:pt x="74750" y="181239"/>
                </a:cubicBezTo>
                <a:cubicBezTo>
                  <a:pt x="82304" y="196514"/>
                  <a:pt x="97412" y="196323"/>
                  <a:pt x="97508" y="209211"/>
                </a:cubicBezTo>
                <a:cubicBezTo>
                  <a:pt x="96934" y="222385"/>
                  <a:pt x="84886" y="225918"/>
                  <a:pt x="74080" y="224486"/>
                </a:cubicBezTo>
                <a:cubicBezTo>
                  <a:pt x="67865" y="223627"/>
                  <a:pt x="62797" y="220667"/>
                  <a:pt x="58972" y="216944"/>
                </a:cubicBezTo>
                <a:cubicBezTo>
                  <a:pt x="47115" y="205679"/>
                  <a:pt x="42621" y="190117"/>
                  <a:pt x="42621" y="170260"/>
                </a:cubicBezTo>
                <a:cubicBezTo>
                  <a:pt x="42621" y="141142"/>
                  <a:pt x="57251" y="104578"/>
                  <a:pt x="118831" y="104578"/>
                </a:cubicBezTo>
                <a:close/>
                <a:moveTo>
                  <a:pt x="488678" y="0"/>
                </a:moveTo>
                <a:cubicBezTo>
                  <a:pt x="514974" y="191"/>
                  <a:pt x="536297" y="21560"/>
                  <a:pt x="536297" y="47984"/>
                </a:cubicBezTo>
                <a:cubicBezTo>
                  <a:pt x="536297" y="74314"/>
                  <a:pt x="514974" y="95778"/>
                  <a:pt x="488678" y="95969"/>
                </a:cubicBezTo>
                <a:cubicBezTo>
                  <a:pt x="462287" y="95778"/>
                  <a:pt x="440963" y="74314"/>
                  <a:pt x="440963" y="47984"/>
                </a:cubicBezTo>
                <a:cubicBezTo>
                  <a:pt x="440963" y="21560"/>
                  <a:pt x="462287" y="191"/>
                  <a:pt x="488678" y="0"/>
                </a:cubicBezTo>
                <a:close/>
                <a:moveTo>
                  <a:pt x="305137" y="0"/>
                </a:moveTo>
                <a:cubicBezTo>
                  <a:pt x="331432" y="191"/>
                  <a:pt x="352756" y="21560"/>
                  <a:pt x="352756" y="47984"/>
                </a:cubicBezTo>
                <a:cubicBezTo>
                  <a:pt x="352756" y="74314"/>
                  <a:pt x="331432" y="95778"/>
                  <a:pt x="305137" y="95969"/>
                </a:cubicBezTo>
                <a:cubicBezTo>
                  <a:pt x="278745" y="95778"/>
                  <a:pt x="257422" y="74314"/>
                  <a:pt x="257422" y="47984"/>
                </a:cubicBezTo>
                <a:cubicBezTo>
                  <a:pt x="257422" y="21560"/>
                  <a:pt x="278745" y="191"/>
                  <a:pt x="305137" y="0"/>
                </a:cubicBezTo>
                <a:close/>
                <a:moveTo>
                  <a:pt x="122148" y="0"/>
                </a:moveTo>
                <a:cubicBezTo>
                  <a:pt x="148532" y="191"/>
                  <a:pt x="169850" y="21560"/>
                  <a:pt x="169850" y="47984"/>
                </a:cubicBezTo>
                <a:cubicBezTo>
                  <a:pt x="169850" y="74314"/>
                  <a:pt x="148532" y="95778"/>
                  <a:pt x="122148" y="95969"/>
                </a:cubicBezTo>
                <a:cubicBezTo>
                  <a:pt x="95763" y="95778"/>
                  <a:pt x="74446" y="74314"/>
                  <a:pt x="74446" y="47984"/>
                </a:cubicBezTo>
                <a:cubicBezTo>
                  <a:pt x="74446" y="21560"/>
                  <a:pt x="95763" y="191"/>
                  <a:pt x="122148" y="0"/>
                </a:cubicBezTo>
                <a:close/>
              </a:path>
            </a:pathLst>
          </a:cu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000" b="1" dirty="0">
                <a:solidFill>
                  <a:srgbClr val="2E75B6"/>
                </a:solidFill>
                <a:ea typeface="字魂36号-正文宋楷" panose="02000000000000000000" charset="-122"/>
              </a:rPr>
              <a:t>Constructive suggestions for:</a:t>
            </a:r>
          </a:p>
          <a:p>
            <a:endParaRPr dirty="0"/>
          </a:p>
          <a:p>
            <a:r>
              <a:rPr lang="en-US" altLang="zh-CN" sz="3600" b="1" dirty="0">
                <a:solidFill>
                  <a:srgbClr val="2E75B6"/>
                </a:solidFill>
                <a:ea typeface="字魂36号-正文宋楷" panose="02000000000000000000" charset="-122"/>
              </a:rPr>
              <a:t>students    schools    e-platforms    …</a:t>
            </a:r>
            <a:endParaRPr lang="zh-CN" altLang="en-US" sz="3600" b="1" dirty="0">
              <a:solidFill>
                <a:srgbClr val="2E75B6"/>
              </a:solidFill>
              <a:ea typeface="字魂36号-正文宋楷" panose="02000000000000000000" charset="-122"/>
            </a:endParaRPr>
          </a:p>
        </p:txBody>
      </p:sp>
      <p:sp>
        <p:nvSpPr>
          <p:cNvPr id="9" name="iconfont-11417-5421003">
            <a:extLst>
              <a:ext uri="{FF2B5EF4-FFF2-40B4-BE49-F238E27FC236}">
                <a16:creationId xmlns:a16="http://schemas.microsoft.com/office/drawing/2014/main" id="{43C7A2DB-D602-66FE-0325-40B660759CE3}"/>
              </a:ext>
            </a:extLst>
          </p:cNvPr>
          <p:cNvSpPr/>
          <p:nvPr/>
        </p:nvSpPr>
        <p:spPr>
          <a:xfrm>
            <a:off x="932647" y="4378024"/>
            <a:ext cx="1179722" cy="846038"/>
          </a:xfrm>
          <a:custGeom>
            <a:avLst/>
            <a:gdLst>
              <a:gd name="connsiteX0" fmla="*/ 226480 w 605239"/>
              <a:gd name="connsiteY0" fmla="*/ 351893 h 434048"/>
              <a:gd name="connsiteX1" fmla="*/ 222466 w 605239"/>
              <a:gd name="connsiteY1" fmla="*/ 365638 h 434048"/>
              <a:gd name="connsiteX2" fmla="*/ 230493 w 605239"/>
              <a:gd name="connsiteY2" fmla="*/ 365638 h 434048"/>
              <a:gd name="connsiteX3" fmla="*/ 401761 w 605239"/>
              <a:gd name="connsiteY3" fmla="*/ 326789 h 434048"/>
              <a:gd name="connsiteX4" fmla="*/ 416200 w 605239"/>
              <a:gd name="connsiteY4" fmla="*/ 326789 h 434048"/>
              <a:gd name="connsiteX5" fmla="*/ 417921 w 605239"/>
              <a:gd name="connsiteY5" fmla="*/ 327744 h 434048"/>
              <a:gd name="connsiteX6" fmla="*/ 437237 w 605239"/>
              <a:gd name="connsiteY6" fmla="*/ 361343 h 434048"/>
              <a:gd name="connsiteX7" fmla="*/ 437237 w 605239"/>
              <a:gd name="connsiteY7" fmla="*/ 328698 h 434048"/>
              <a:gd name="connsiteX8" fmla="*/ 439149 w 605239"/>
              <a:gd name="connsiteY8" fmla="*/ 326789 h 434048"/>
              <a:gd name="connsiteX9" fmla="*/ 453492 w 605239"/>
              <a:gd name="connsiteY9" fmla="*/ 326789 h 434048"/>
              <a:gd name="connsiteX10" fmla="*/ 455500 w 605239"/>
              <a:gd name="connsiteY10" fmla="*/ 328698 h 434048"/>
              <a:gd name="connsiteX11" fmla="*/ 455500 w 605239"/>
              <a:gd name="connsiteY11" fmla="*/ 390647 h 434048"/>
              <a:gd name="connsiteX12" fmla="*/ 453492 w 605239"/>
              <a:gd name="connsiteY12" fmla="*/ 392556 h 434048"/>
              <a:gd name="connsiteX13" fmla="*/ 439149 w 605239"/>
              <a:gd name="connsiteY13" fmla="*/ 392556 h 434048"/>
              <a:gd name="connsiteX14" fmla="*/ 437428 w 605239"/>
              <a:gd name="connsiteY14" fmla="*/ 391602 h 434048"/>
              <a:gd name="connsiteX15" fmla="*/ 418112 w 605239"/>
              <a:gd name="connsiteY15" fmla="*/ 358002 h 434048"/>
              <a:gd name="connsiteX16" fmla="*/ 418112 w 605239"/>
              <a:gd name="connsiteY16" fmla="*/ 390647 h 434048"/>
              <a:gd name="connsiteX17" fmla="*/ 416200 w 605239"/>
              <a:gd name="connsiteY17" fmla="*/ 392556 h 434048"/>
              <a:gd name="connsiteX18" fmla="*/ 401761 w 605239"/>
              <a:gd name="connsiteY18" fmla="*/ 392556 h 434048"/>
              <a:gd name="connsiteX19" fmla="*/ 399753 w 605239"/>
              <a:gd name="connsiteY19" fmla="*/ 390647 h 434048"/>
              <a:gd name="connsiteX20" fmla="*/ 399753 w 605239"/>
              <a:gd name="connsiteY20" fmla="*/ 328698 h 434048"/>
              <a:gd name="connsiteX21" fmla="*/ 401761 w 605239"/>
              <a:gd name="connsiteY21" fmla="*/ 326789 h 434048"/>
              <a:gd name="connsiteX22" fmla="*/ 376774 w 605239"/>
              <a:gd name="connsiteY22" fmla="*/ 326789 h 434048"/>
              <a:gd name="connsiteX23" fmla="*/ 391072 w 605239"/>
              <a:gd name="connsiteY23" fmla="*/ 326789 h 434048"/>
              <a:gd name="connsiteX24" fmla="*/ 392979 w 605239"/>
              <a:gd name="connsiteY24" fmla="*/ 328698 h 434048"/>
              <a:gd name="connsiteX25" fmla="*/ 392979 w 605239"/>
              <a:gd name="connsiteY25" fmla="*/ 390647 h 434048"/>
              <a:gd name="connsiteX26" fmla="*/ 391072 w 605239"/>
              <a:gd name="connsiteY26" fmla="*/ 392556 h 434048"/>
              <a:gd name="connsiteX27" fmla="*/ 376774 w 605239"/>
              <a:gd name="connsiteY27" fmla="*/ 392556 h 434048"/>
              <a:gd name="connsiteX28" fmla="*/ 374773 w 605239"/>
              <a:gd name="connsiteY28" fmla="*/ 390647 h 434048"/>
              <a:gd name="connsiteX29" fmla="*/ 374773 w 605239"/>
              <a:gd name="connsiteY29" fmla="*/ 328698 h 434048"/>
              <a:gd name="connsiteX30" fmla="*/ 376774 w 605239"/>
              <a:gd name="connsiteY30" fmla="*/ 326789 h 434048"/>
              <a:gd name="connsiteX31" fmla="*/ 314233 w 605239"/>
              <a:gd name="connsiteY31" fmla="*/ 326789 h 434048"/>
              <a:gd name="connsiteX32" fmla="*/ 328659 w 605239"/>
              <a:gd name="connsiteY32" fmla="*/ 326789 h 434048"/>
              <a:gd name="connsiteX33" fmla="*/ 330666 w 605239"/>
              <a:gd name="connsiteY33" fmla="*/ 328698 h 434048"/>
              <a:gd name="connsiteX34" fmla="*/ 330666 w 605239"/>
              <a:gd name="connsiteY34" fmla="*/ 352752 h 434048"/>
              <a:gd name="connsiteX35" fmla="*/ 349678 w 605239"/>
              <a:gd name="connsiteY35" fmla="*/ 352752 h 434048"/>
              <a:gd name="connsiteX36" fmla="*/ 349678 w 605239"/>
              <a:gd name="connsiteY36" fmla="*/ 328698 h 434048"/>
              <a:gd name="connsiteX37" fmla="*/ 351589 w 605239"/>
              <a:gd name="connsiteY37" fmla="*/ 326789 h 434048"/>
              <a:gd name="connsiteX38" fmla="*/ 366016 w 605239"/>
              <a:gd name="connsiteY38" fmla="*/ 326789 h 434048"/>
              <a:gd name="connsiteX39" fmla="*/ 367927 w 605239"/>
              <a:gd name="connsiteY39" fmla="*/ 328698 h 434048"/>
              <a:gd name="connsiteX40" fmla="*/ 367927 w 605239"/>
              <a:gd name="connsiteY40" fmla="*/ 390647 h 434048"/>
              <a:gd name="connsiteX41" fmla="*/ 366016 w 605239"/>
              <a:gd name="connsiteY41" fmla="*/ 392556 h 434048"/>
              <a:gd name="connsiteX42" fmla="*/ 351589 w 605239"/>
              <a:gd name="connsiteY42" fmla="*/ 392556 h 434048"/>
              <a:gd name="connsiteX43" fmla="*/ 349678 w 605239"/>
              <a:gd name="connsiteY43" fmla="*/ 390647 h 434048"/>
              <a:gd name="connsiteX44" fmla="*/ 349678 w 605239"/>
              <a:gd name="connsiteY44" fmla="*/ 367643 h 434048"/>
              <a:gd name="connsiteX45" fmla="*/ 330666 w 605239"/>
              <a:gd name="connsiteY45" fmla="*/ 367643 h 434048"/>
              <a:gd name="connsiteX46" fmla="*/ 330666 w 605239"/>
              <a:gd name="connsiteY46" fmla="*/ 390647 h 434048"/>
              <a:gd name="connsiteX47" fmla="*/ 328659 w 605239"/>
              <a:gd name="connsiteY47" fmla="*/ 392556 h 434048"/>
              <a:gd name="connsiteX48" fmla="*/ 314233 w 605239"/>
              <a:gd name="connsiteY48" fmla="*/ 392556 h 434048"/>
              <a:gd name="connsiteX49" fmla="*/ 312322 w 605239"/>
              <a:gd name="connsiteY49" fmla="*/ 390647 h 434048"/>
              <a:gd name="connsiteX50" fmla="*/ 312322 w 605239"/>
              <a:gd name="connsiteY50" fmla="*/ 328698 h 434048"/>
              <a:gd name="connsiteX51" fmla="*/ 314233 w 605239"/>
              <a:gd name="connsiteY51" fmla="*/ 326789 h 434048"/>
              <a:gd name="connsiteX52" fmla="*/ 218740 w 605239"/>
              <a:gd name="connsiteY52" fmla="*/ 326789 h 434048"/>
              <a:gd name="connsiteX53" fmla="*/ 234220 w 605239"/>
              <a:gd name="connsiteY53" fmla="*/ 326789 h 434048"/>
              <a:gd name="connsiteX54" fmla="*/ 236036 w 605239"/>
              <a:gd name="connsiteY54" fmla="*/ 328125 h 434048"/>
              <a:gd name="connsiteX55" fmla="*/ 256007 w 605239"/>
              <a:gd name="connsiteY55" fmla="*/ 389788 h 434048"/>
              <a:gd name="connsiteX56" fmla="*/ 256294 w 605239"/>
              <a:gd name="connsiteY56" fmla="*/ 390647 h 434048"/>
              <a:gd name="connsiteX57" fmla="*/ 254287 w 605239"/>
              <a:gd name="connsiteY57" fmla="*/ 392556 h 434048"/>
              <a:gd name="connsiteX58" fmla="*/ 239762 w 605239"/>
              <a:gd name="connsiteY58" fmla="*/ 392556 h 434048"/>
              <a:gd name="connsiteX59" fmla="*/ 237947 w 605239"/>
              <a:gd name="connsiteY59" fmla="*/ 391220 h 434048"/>
              <a:gd name="connsiteX60" fmla="*/ 234793 w 605239"/>
              <a:gd name="connsiteY60" fmla="*/ 380529 h 434048"/>
              <a:gd name="connsiteX61" fmla="*/ 218166 w 605239"/>
              <a:gd name="connsiteY61" fmla="*/ 380529 h 434048"/>
              <a:gd name="connsiteX62" fmla="*/ 215108 w 605239"/>
              <a:gd name="connsiteY62" fmla="*/ 391220 h 434048"/>
              <a:gd name="connsiteX63" fmla="*/ 213197 w 605239"/>
              <a:gd name="connsiteY63" fmla="*/ 392556 h 434048"/>
              <a:gd name="connsiteX64" fmla="*/ 198768 w 605239"/>
              <a:gd name="connsiteY64" fmla="*/ 392556 h 434048"/>
              <a:gd name="connsiteX65" fmla="*/ 197144 w 605239"/>
              <a:gd name="connsiteY65" fmla="*/ 391792 h 434048"/>
              <a:gd name="connsiteX66" fmla="*/ 196857 w 605239"/>
              <a:gd name="connsiteY66" fmla="*/ 390074 h 434048"/>
              <a:gd name="connsiteX67" fmla="*/ 216924 w 605239"/>
              <a:gd name="connsiteY67" fmla="*/ 328125 h 434048"/>
              <a:gd name="connsiteX68" fmla="*/ 218740 w 605239"/>
              <a:gd name="connsiteY68" fmla="*/ 326789 h 434048"/>
              <a:gd name="connsiteX69" fmla="*/ 148431 w 605239"/>
              <a:gd name="connsiteY69" fmla="*/ 326789 h 434048"/>
              <a:gd name="connsiteX70" fmla="*/ 191648 w 605239"/>
              <a:gd name="connsiteY70" fmla="*/ 326789 h 434048"/>
              <a:gd name="connsiteX71" fmla="*/ 193561 w 605239"/>
              <a:gd name="connsiteY71" fmla="*/ 328698 h 434048"/>
              <a:gd name="connsiteX72" fmla="*/ 193561 w 605239"/>
              <a:gd name="connsiteY72" fmla="*/ 339771 h 434048"/>
              <a:gd name="connsiteX73" fmla="*/ 191648 w 605239"/>
              <a:gd name="connsiteY73" fmla="*/ 341680 h 434048"/>
              <a:gd name="connsiteX74" fmla="*/ 164781 w 605239"/>
              <a:gd name="connsiteY74" fmla="*/ 341680 h 434048"/>
              <a:gd name="connsiteX75" fmla="*/ 164781 w 605239"/>
              <a:gd name="connsiteY75" fmla="*/ 351130 h 434048"/>
              <a:gd name="connsiteX76" fmla="*/ 187155 w 605239"/>
              <a:gd name="connsiteY76" fmla="*/ 351130 h 434048"/>
              <a:gd name="connsiteX77" fmla="*/ 189162 w 605239"/>
              <a:gd name="connsiteY77" fmla="*/ 353134 h 434048"/>
              <a:gd name="connsiteX78" fmla="*/ 189162 w 605239"/>
              <a:gd name="connsiteY78" fmla="*/ 364111 h 434048"/>
              <a:gd name="connsiteX79" fmla="*/ 187155 w 605239"/>
              <a:gd name="connsiteY79" fmla="*/ 366116 h 434048"/>
              <a:gd name="connsiteX80" fmla="*/ 164781 w 605239"/>
              <a:gd name="connsiteY80" fmla="*/ 366116 h 434048"/>
              <a:gd name="connsiteX81" fmla="*/ 164781 w 605239"/>
              <a:gd name="connsiteY81" fmla="*/ 377665 h 434048"/>
              <a:gd name="connsiteX82" fmla="*/ 191553 w 605239"/>
              <a:gd name="connsiteY82" fmla="*/ 377665 h 434048"/>
              <a:gd name="connsiteX83" fmla="*/ 193465 w 605239"/>
              <a:gd name="connsiteY83" fmla="*/ 379574 h 434048"/>
              <a:gd name="connsiteX84" fmla="*/ 193465 w 605239"/>
              <a:gd name="connsiteY84" fmla="*/ 390647 h 434048"/>
              <a:gd name="connsiteX85" fmla="*/ 191553 w 605239"/>
              <a:gd name="connsiteY85" fmla="*/ 392556 h 434048"/>
              <a:gd name="connsiteX86" fmla="*/ 148431 w 605239"/>
              <a:gd name="connsiteY86" fmla="*/ 392556 h 434048"/>
              <a:gd name="connsiteX87" fmla="*/ 146423 w 605239"/>
              <a:gd name="connsiteY87" fmla="*/ 390647 h 434048"/>
              <a:gd name="connsiteX88" fmla="*/ 146423 w 605239"/>
              <a:gd name="connsiteY88" fmla="*/ 328698 h 434048"/>
              <a:gd name="connsiteX89" fmla="*/ 148431 w 605239"/>
              <a:gd name="connsiteY89" fmla="*/ 326789 h 434048"/>
              <a:gd name="connsiteX90" fmla="*/ 93036 w 605239"/>
              <a:gd name="connsiteY90" fmla="*/ 326789 h 434048"/>
              <a:gd name="connsiteX91" fmla="*/ 140065 w 605239"/>
              <a:gd name="connsiteY91" fmla="*/ 326789 h 434048"/>
              <a:gd name="connsiteX92" fmla="*/ 141977 w 605239"/>
              <a:gd name="connsiteY92" fmla="*/ 328698 h 434048"/>
              <a:gd name="connsiteX93" fmla="*/ 141977 w 605239"/>
              <a:gd name="connsiteY93" fmla="*/ 339771 h 434048"/>
              <a:gd name="connsiteX94" fmla="*/ 140065 w 605239"/>
              <a:gd name="connsiteY94" fmla="*/ 341680 h 434048"/>
              <a:gd name="connsiteX95" fmla="*/ 125631 w 605239"/>
              <a:gd name="connsiteY95" fmla="*/ 341680 h 434048"/>
              <a:gd name="connsiteX96" fmla="*/ 125631 w 605239"/>
              <a:gd name="connsiteY96" fmla="*/ 390647 h 434048"/>
              <a:gd name="connsiteX97" fmla="*/ 123624 w 605239"/>
              <a:gd name="connsiteY97" fmla="*/ 392556 h 434048"/>
              <a:gd name="connsiteX98" fmla="*/ 109190 w 605239"/>
              <a:gd name="connsiteY98" fmla="*/ 392556 h 434048"/>
              <a:gd name="connsiteX99" fmla="*/ 107279 w 605239"/>
              <a:gd name="connsiteY99" fmla="*/ 390647 h 434048"/>
              <a:gd name="connsiteX100" fmla="*/ 107279 w 605239"/>
              <a:gd name="connsiteY100" fmla="*/ 341680 h 434048"/>
              <a:gd name="connsiteX101" fmla="*/ 93036 w 605239"/>
              <a:gd name="connsiteY101" fmla="*/ 341680 h 434048"/>
              <a:gd name="connsiteX102" fmla="*/ 91029 w 605239"/>
              <a:gd name="connsiteY102" fmla="*/ 339771 h 434048"/>
              <a:gd name="connsiteX103" fmla="*/ 91029 w 605239"/>
              <a:gd name="connsiteY103" fmla="*/ 328698 h 434048"/>
              <a:gd name="connsiteX104" fmla="*/ 93036 w 605239"/>
              <a:gd name="connsiteY104" fmla="*/ 326789 h 434048"/>
              <a:gd name="connsiteX105" fmla="*/ 487266 w 605239"/>
              <a:gd name="connsiteY105" fmla="*/ 325801 h 434048"/>
              <a:gd name="connsiteX106" fmla="*/ 506470 w 605239"/>
              <a:gd name="connsiteY106" fmla="*/ 331910 h 434048"/>
              <a:gd name="connsiteX107" fmla="*/ 513923 w 605239"/>
              <a:gd name="connsiteY107" fmla="*/ 348231 h 434048"/>
              <a:gd name="connsiteX108" fmla="*/ 513827 w 605239"/>
              <a:gd name="connsiteY108" fmla="*/ 348995 h 434048"/>
              <a:gd name="connsiteX109" fmla="*/ 513732 w 605239"/>
              <a:gd name="connsiteY109" fmla="*/ 349281 h 434048"/>
              <a:gd name="connsiteX110" fmla="*/ 511821 w 605239"/>
              <a:gd name="connsiteY110" fmla="*/ 350617 h 434048"/>
              <a:gd name="connsiteX111" fmla="*/ 498349 w 605239"/>
              <a:gd name="connsiteY111" fmla="*/ 350617 h 434048"/>
              <a:gd name="connsiteX112" fmla="*/ 496438 w 605239"/>
              <a:gd name="connsiteY112" fmla="*/ 348995 h 434048"/>
              <a:gd name="connsiteX113" fmla="*/ 493763 w 605239"/>
              <a:gd name="connsiteY113" fmla="*/ 342695 h 434048"/>
              <a:gd name="connsiteX114" fmla="*/ 487744 w 605239"/>
              <a:gd name="connsiteY114" fmla="*/ 340786 h 434048"/>
              <a:gd name="connsiteX115" fmla="*/ 481151 w 605239"/>
              <a:gd name="connsiteY115" fmla="*/ 344031 h 434048"/>
              <a:gd name="connsiteX116" fmla="*/ 478476 w 605239"/>
              <a:gd name="connsiteY116" fmla="*/ 353099 h 434048"/>
              <a:gd name="connsiteX117" fmla="*/ 478476 w 605239"/>
              <a:gd name="connsiteY117" fmla="*/ 366080 h 434048"/>
              <a:gd name="connsiteX118" fmla="*/ 481151 w 605239"/>
              <a:gd name="connsiteY118" fmla="*/ 375338 h 434048"/>
              <a:gd name="connsiteX119" fmla="*/ 488030 w 605239"/>
              <a:gd name="connsiteY119" fmla="*/ 378488 h 434048"/>
              <a:gd name="connsiteX120" fmla="*/ 493763 w 605239"/>
              <a:gd name="connsiteY120" fmla="*/ 377915 h 434048"/>
              <a:gd name="connsiteX121" fmla="*/ 495865 w 605239"/>
              <a:gd name="connsiteY121" fmla="*/ 377056 h 434048"/>
              <a:gd name="connsiteX122" fmla="*/ 495865 w 605239"/>
              <a:gd name="connsiteY122" fmla="*/ 370279 h 434048"/>
              <a:gd name="connsiteX123" fmla="*/ 488126 w 605239"/>
              <a:gd name="connsiteY123" fmla="*/ 370279 h 434048"/>
              <a:gd name="connsiteX124" fmla="*/ 486120 w 605239"/>
              <a:gd name="connsiteY124" fmla="*/ 368275 h 434048"/>
              <a:gd name="connsiteX125" fmla="*/ 486120 w 605239"/>
              <a:gd name="connsiteY125" fmla="*/ 358826 h 434048"/>
              <a:gd name="connsiteX126" fmla="*/ 488126 w 605239"/>
              <a:gd name="connsiteY126" fmla="*/ 356821 h 434048"/>
              <a:gd name="connsiteX127" fmla="*/ 512298 w 605239"/>
              <a:gd name="connsiteY127" fmla="*/ 356821 h 434048"/>
              <a:gd name="connsiteX128" fmla="*/ 514209 w 605239"/>
              <a:gd name="connsiteY128" fmla="*/ 358826 h 434048"/>
              <a:gd name="connsiteX129" fmla="*/ 514209 w 605239"/>
              <a:gd name="connsiteY129" fmla="*/ 382019 h 434048"/>
              <a:gd name="connsiteX130" fmla="*/ 513732 w 605239"/>
              <a:gd name="connsiteY130" fmla="*/ 383356 h 434048"/>
              <a:gd name="connsiteX131" fmla="*/ 503986 w 605239"/>
              <a:gd name="connsiteY131" fmla="*/ 390419 h 434048"/>
              <a:gd name="connsiteX132" fmla="*/ 488030 w 605239"/>
              <a:gd name="connsiteY132" fmla="*/ 393473 h 434048"/>
              <a:gd name="connsiteX133" fmla="*/ 467966 w 605239"/>
              <a:gd name="connsiteY133" fmla="*/ 385837 h 434048"/>
              <a:gd name="connsiteX134" fmla="*/ 460227 w 605239"/>
              <a:gd name="connsiteY134" fmla="*/ 366080 h 434048"/>
              <a:gd name="connsiteX135" fmla="*/ 460227 w 605239"/>
              <a:gd name="connsiteY135" fmla="*/ 353194 h 434048"/>
              <a:gd name="connsiteX136" fmla="*/ 467775 w 605239"/>
              <a:gd name="connsiteY136" fmla="*/ 333532 h 434048"/>
              <a:gd name="connsiteX137" fmla="*/ 487266 w 605239"/>
              <a:gd name="connsiteY137" fmla="*/ 325801 h 434048"/>
              <a:gd name="connsiteX138" fmla="*/ 281613 w 605239"/>
              <a:gd name="connsiteY138" fmla="*/ 325801 h 434048"/>
              <a:gd name="connsiteX139" fmla="*/ 300931 w 605239"/>
              <a:gd name="connsiteY139" fmla="*/ 332291 h 434048"/>
              <a:gd name="connsiteX140" fmla="*/ 308582 w 605239"/>
              <a:gd name="connsiteY140" fmla="*/ 350331 h 434048"/>
              <a:gd name="connsiteX141" fmla="*/ 308486 w 605239"/>
              <a:gd name="connsiteY141" fmla="*/ 351095 h 434048"/>
              <a:gd name="connsiteX142" fmla="*/ 308390 w 605239"/>
              <a:gd name="connsiteY142" fmla="*/ 351381 h 434048"/>
              <a:gd name="connsiteX143" fmla="*/ 306573 w 605239"/>
              <a:gd name="connsiteY143" fmla="*/ 352717 h 434048"/>
              <a:gd name="connsiteX144" fmla="*/ 292516 w 605239"/>
              <a:gd name="connsiteY144" fmla="*/ 352717 h 434048"/>
              <a:gd name="connsiteX145" fmla="*/ 290603 w 605239"/>
              <a:gd name="connsiteY145" fmla="*/ 350808 h 434048"/>
              <a:gd name="connsiteX146" fmla="*/ 288308 w 605239"/>
              <a:gd name="connsiteY146" fmla="*/ 342982 h 434048"/>
              <a:gd name="connsiteX147" fmla="*/ 281613 w 605239"/>
              <a:gd name="connsiteY147" fmla="*/ 340786 h 434048"/>
              <a:gd name="connsiteX148" fmla="*/ 275493 w 605239"/>
              <a:gd name="connsiteY148" fmla="*/ 343936 h 434048"/>
              <a:gd name="connsiteX149" fmla="*/ 273102 w 605239"/>
              <a:gd name="connsiteY149" fmla="*/ 353099 h 434048"/>
              <a:gd name="connsiteX150" fmla="*/ 273102 w 605239"/>
              <a:gd name="connsiteY150" fmla="*/ 366080 h 434048"/>
              <a:gd name="connsiteX151" fmla="*/ 275780 w 605239"/>
              <a:gd name="connsiteY151" fmla="*/ 375243 h 434048"/>
              <a:gd name="connsiteX152" fmla="*/ 282665 w 605239"/>
              <a:gd name="connsiteY152" fmla="*/ 378488 h 434048"/>
              <a:gd name="connsiteX153" fmla="*/ 288499 w 605239"/>
              <a:gd name="connsiteY153" fmla="*/ 376483 h 434048"/>
              <a:gd name="connsiteX154" fmla="*/ 290507 w 605239"/>
              <a:gd name="connsiteY154" fmla="*/ 368752 h 434048"/>
              <a:gd name="connsiteX155" fmla="*/ 292516 w 605239"/>
              <a:gd name="connsiteY155" fmla="*/ 366939 h 434048"/>
              <a:gd name="connsiteX156" fmla="*/ 306478 w 605239"/>
              <a:gd name="connsiteY156" fmla="*/ 366939 h 434048"/>
              <a:gd name="connsiteX157" fmla="*/ 308390 w 605239"/>
              <a:gd name="connsiteY157" fmla="*/ 368275 h 434048"/>
              <a:gd name="connsiteX158" fmla="*/ 308390 w 605239"/>
              <a:gd name="connsiteY158" fmla="*/ 368466 h 434048"/>
              <a:gd name="connsiteX159" fmla="*/ 308486 w 605239"/>
              <a:gd name="connsiteY159" fmla="*/ 369229 h 434048"/>
              <a:gd name="connsiteX160" fmla="*/ 301505 w 605239"/>
              <a:gd name="connsiteY160" fmla="*/ 387174 h 434048"/>
              <a:gd name="connsiteX161" fmla="*/ 282665 w 605239"/>
              <a:gd name="connsiteY161" fmla="*/ 393473 h 434048"/>
              <a:gd name="connsiteX162" fmla="*/ 262583 w 605239"/>
              <a:gd name="connsiteY162" fmla="*/ 385837 h 434048"/>
              <a:gd name="connsiteX163" fmla="*/ 254741 w 605239"/>
              <a:gd name="connsiteY163" fmla="*/ 366080 h 434048"/>
              <a:gd name="connsiteX164" fmla="*/ 254741 w 605239"/>
              <a:gd name="connsiteY164" fmla="*/ 353194 h 434048"/>
              <a:gd name="connsiteX165" fmla="*/ 262200 w 605239"/>
              <a:gd name="connsiteY165" fmla="*/ 333532 h 434048"/>
              <a:gd name="connsiteX166" fmla="*/ 281613 w 605239"/>
              <a:gd name="connsiteY166" fmla="*/ 325801 h 434048"/>
              <a:gd name="connsiteX167" fmla="*/ 8508 w 605239"/>
              <a:gd name="connsiteY167" fmla="*/ 252201 h 434048"/>
              <a:gd name="connsiteX168" fmla="*/ 75376 w 605239"/>
              <a:gd name="connsiteY168" fmla="*/ 252201 h 434048"/>
              <a:gd name="connsiteX169" fmla="*/ 75364 w 605239"/>
              <a:gd name="connsiteY169" fmla="*/ 254742 h 434048"/>
              <a:gd name="connsiteX170" fmla="*/ 162442 w 605239"/>
              <a:gd name="connsiteY170" fmla="*/ 254742 h 434048"/>
              <a:gd name="connsiteX171" fmla="*/ 162416 w 605239"/>
              <a:gd name="connsiteY171" fmla="*/ 252201 h 434048"/>
              <a:gd name="connsiteX172" fmla="*/ 258211 w 605239"/>
              <a:gd name="connsiteY172" fmla="*/ 252201 h 434048"/>
              <a:gd name="connsiteX173" fmla="*/ 258199 w 605239"/>
              <a:gd name="connsiteY173" fmla="*/ 254742 h 434048"/>
              <a:gd name="connsiteX174" fmla="*/ 345277 w 605239"/>
              <a:gd name="connsiteY174" fmla="*/ 254742 h 434048"/>
              <a:gd name="connsiteX175" fmla="*/ 345264 w 605239"/>
              <a:gd name="connsiteY175" fmla="*/ 252201 h 434048"/>
              <a:gd name="connsiteX176" fmla="*/ 441752 w 605239"/>
              <a:gd name="connsiteY176" fmla="*/ 252201 h 434048"/>
              <a:gd name="connsiteX177" fmla="*/ 441739 w 605239"/>
              <a:gd name="connsiteY177" fmla="*/ 254742 h 434048"/>
              <a:gd name="connsiteX178" fmla="*/ 528817 w 605239"/>
              <a:gd name="connsiteY178" fmla="*/ 254742 h 434048"/>
              <a:gd name="connsiteX179" fmla="*/ 528804 w 605239"/>
              <a:gd name="connsiteY179" fmla="*/ 252201 h 434048"/>
              <a:gd name="connsiteX180" fmla="*/ 596731 w 605239"/>
              <a:gd name="connsiteY180" fmla="*/ 252201 h 434048"/>
              <a:gd name="connsiteX181" fmla="*/ 605239 w 605239"/>
              <a:gd name="connsiteY181" fmla="*/ 260697 h 434048"/>
              <a:gd name="connsiteX182" fmla="*/ 596731 w 605239"/>
              <a:gd name="connsiteY182" fmla="*/ 269193 h 434048"/>
              <a:gd name="connsiteX183" fmla="*/ 563367 w 605239"/>
              <a:gd name="connsiteY183" fmla="*/ 269193 h 434048"/>
              <a:gd name="connsiteX184" fmla="*/ 563367 w 605239"/>
              <a:gd name="connsiteY184" fmla="*/ 425552 h 434048"/>
              <a:gd name="connsiteX185" fmla="*/ 554858 w 605239"/>
              <a:gd name="connsiteY185" fmla="*/ 434048 h 434048"/>
              <a:gd name="connsiteX186" fmla="*/ 546350 w 605239"/>
              <a:gd name="connsiteY186" fmla="*/ 425552 h 434048"/>
              <a:gd name="connsiteX187" fmla="*/ 546350 w 605239"/>
              <a:gd name="connsiteY187" fmla="*/ 269193 h 434048"/>
              <a:gd name="connsiteX188" fmla="*/ 302667 w 605239"/>
              <a:gd name="connsiteY188" fmla="*/ 269193 h 434048"/>
              <a:gd name="connsiteX189" fmla="*/ 58889 w 605239"/>
              <a:gd name="connsiteY189" fmla="*/ 269193 h 434048"/>
              <a:gd name="connsiteX190" fmla="*/ 58889 w 605239"/>
              <a:gd name="connsiteY190" fmla="*/ 425552 h 434048"/>
              <a:gd name="connsiteX191" fmla="*/ 50381 w 605239"/>
              <a:gd name="connsiteY191" fmla="*/ 434048 h 434048"/>
              <a:gd name="connsiteX192" fmla="*/ 41872 w 605239"/>
              <a:gd name="connsiteY192" fmla="*/ 425552 h 434048"/>
              <a:gd name="connsiteX193" fmla="*/ 41872 w 605239"/>
              <a:gd name="connsiteY193" fmla="*/ 269193 h 434048"/>
              <a:gd name="connsiteX194" fmla="*/ 8508 w 605239"/>
              <a:gd name="connsiteY194" fmla="*/ 269193 h 434048"/>
              <a:gd name="connsiteX195" fmla="*/ 0 w 605239"/>
              <a:gd name="connsiteY195" fmla="*/ 260697 h 434048"/>
              <a:gd name="connsiteX196" fmla="*/ 8508 w 605239"/>
              <a:gd name="connsiteY196" fmla="*/ 252201 h 434048"/>
              <a:gd name="connsiteX197" fmla="*/ 444989 w 605239"/>
              <a:gd name="connsiteY197" fmla="*/ 231136 h 434048"/>
              <a:gd name="connsiteX198" fmla="*/ 447761 w 605239"/>
              <a:gd name="connsiteY198" fmla="*/ 231901 h 434048"/>
              <a:gd name="connsiteX199" fmla="*/ 483032 w 605239"/>
              <a:gd name="connsiteY199" fmla="*/ 240884 h 434048"/>
              <a:gd name="connsiteX200" fmla="*/ 489149 w 605239"/>
              <a:gd name="connsiteY200" fmla="*/ 240789 h 434048"/>
              <a:gd name="connsiteX201" fmla="*/ 524803 w 605239"/>
              <a:gd name="connsiteY201" fmla="*/ 231232 h 434048"/>
              <a:gd name="connsiteX202" fmla="*/ 528722 w 605239"/>
              <a:gd name="connsiteY202" fmla="*/ 234003 h 434048"/>
              <a:gd name="connsiteX203" fmla="*/ 528769 w 605239"/>
              <a:gd name="connsiteY203" fmla="*/ 245484 h 434048"/>
              <a:gd name="connsiteX204" fmla="*/ 528804 w 605239"/>
              <a:gd name="connsiteY204" fmla="*/ 252201 h 434048"/>
              <a:gd name="connsiteX205" fmla="*/ 441752 w 605239"/>
              <a:gd name="connsiteY205" fmla="*/ 252201 h 434048"/>
              <a:gd name="connsiteX206" fmla="*/ 441787 w 605239"/>
              <a:gd name="connsiteY206" fmla="*/ 244910 h 434048"/>
              <a:gd name="connsiteX207" fmla="*/ 441835 w 605239"/>
              <a:gd name="connsiteY207" fmla="*/ 233143 h 434048"/>
              <a:gd name="connsiteX208" fmla="*/ 444989 w 605239"/>
              <a:gd name="connsiteY208" fmla="*/ 231136 h 434048"/>
              <a:gd name="connsiteX209" fmla="*/ 261449 w 605239"/>
              <a:gd name="connsiteY209" fmla="*/ 231136 h 434048"/>
              <a:gd name="connsiteX210" fmla="*/ 264221 w 605239"/>
              <a:gd name="connsiteY210" fmla="*/ 231901 h 434048"/>
              <a:gd name="connsiteX211" fmla="*/ 299492 w 605239"/>
              <a:gd name="connsiteY211" fmla="*/ 240884 h 434048"/>
              <a:gd name="connsiteX212" fmla="*/ 305609 w 605239"/>
              <a:gd name="connsiteY212" fmla="*/ 240789 h 434048"/>
              <a:gd name="connsiteX213" fmla="*/ 341262 w 605239"/>
              <a:gd name="connsiteY213" fmla="*/ 231232 h 434048"/>
              <a:gd name="connsiteX214" fmla="*/ 345181 w 605239"/>
              <a:gd name="connsiteY214" fmla="*/ 234003 h 434048"/>
              <a:gd name="connsiteX215" fmla="*/ 345229 w 605239"/>
              <a:gd name="connsiteY215" fmla="*/ 245484 h 434048"/>
              <a:gd name="connsiteX216" fmla="*/ 345264 w 605239"/>
              <a:gd name="connsiteY216" fmla="*/ 252201 h 434048"/>
              <a:gd name="connsiteX217" fmla="*/ 302667 w 605239"/>
              <a:gd name="connsiteY217" fmla="*/ 252201 h 434048"/>
              <a:gd name="connsiteX218" fmla="*/ 258211 w 605239"/>
              <a:gd name="connsiteY218" fmla="*/ 252201 h 434048"/>
              <a:gd name="connsiteX219" fmla="*/ 258247 w 605239"/>
              <a:gd name="connsiteY219" fmla="*/ 244910 h 434048"/>
              <a:gd name="connsiteX220" fmla="*/ 258294 w 605239"/>
              <a:gd name="connsiteY220" fmla="*/ 233143 h 434048"/>
              <a:gd name="connsiteX221" fmla="*/ 261449 w 605239"/>
              <a:gd name="connsiteY221" fmla="*/ 231136 h 434048"/>
              <a:gd name="connsiteX222" fmla="*/ 78518 w 605239"/>
              <a:gd name="connsiteY222" fmla="*/ 231136 h 434048"/>
              <a:gd name="connsiteX223" fmla="*/ 81386 w 605239"/>
              <a:gd name="connsiteY223" fmla="*/ 231901 h 434048"/>
              <a:gd name="connsiteX224" fmla="*/ 116561 w 605239"/>
              <a:gd name="connsiteY224" fmla="*/ 240884 h 434048"/>
              <a:gd name="connsiteX225" fmla="*/ 122678 w 605239"/>
              <a:gd name="connsiteY225" fmla="*/ 240789 h 434048"/>
              <a:gd name="connsiteX226" fmla="*/ 158427 w 605239"/>
              <a:gd name="connsiteY226" fmla="*/ 231232 h 434048"/>
              <a:gd name="connsiteX227" fmla="*/ 162251 w 605239"/>
              <a:gd name="connsiteY227" fmla="*/ 234003 h 434048"/>
              <a:gd name="connsiteX228" fmla="*/ 162346 w 605239"/>
              <a:gd name="connsiteY228" fmla="*/ 245484 h 434048"/>
              <a:gd name="connsiteX229" fmla="*/ 162416 w 605239"/>
              <a:gd name="connsiteY229" fmla="*/ 252201 h 434048"/>
              <a:gd name="connsiteX230" fmla="*/ 75376 w 605239"/>
              <a:gd name="connsiteY230" fmla="*/ 252201 h 434048"/>
              <a:gd name="connsiteX231" fmla="*/ 75412 w 605239"/>
              <a:gd name="connsiteY231" fmla="*/ 244910 h 434048"/>
              <a:gd name="connsiteX232" fmla="*/ 75459 w 605239"/>
              <a:gd name="connsiteY232" fmla="*/ 233143 h 434048"/>
              <a:gd name="connsiteX233" fmla="*/ 78518 w 605239"/>
              <a:gd name="connsiteY233" fmla="*/ 231136 h 434048"/>
              <a:gd name="connsiteX234" fmla="*/ 485230 w 605239"/>
              <a:gd name="connsiteY234" fmla="*/ 104578 h 434048"/>
              <a:gd name="connsiteX235" fmla="*/ 561418 w 605239"/>
              <a:gd name="connsiteY235" fmla="*/ 170260 h 434048"/>
              <a:gd name="connsiteX236" fmla="*/ 545072 w 605239"/>
              <a:gd name="connsiteY236" fmla="*/ 216944 h 434048"/>
              <a:gd name="connsiteX237" fmla="*/ 530064 w 605239"/>
              <a:gd name="connsiteY237" fmla="*/ 224390 h 434048"/>
              <a:gd name="connsiteX238" fmla="*/ 507695 w 605239"/>
              <a:gd name="connsiteY238" fmla="*/ 208925 h 434048"/>
              <a:gd name="connsiteX239" fmla="*/ 530350 w 605239"/>
              <a:gd name="connsiteY239" fmla="*/ 179425 h 434048"/>
              <a:gd name="connsiteX240" fmla="*/ 530350 w 605239"/>
              <a:gd name="connsiteY240" fmla="*/ 161668 h 434048"/>
              <a:gd name="connsiteX241" fmla="*/ 522799 w 605239"/>
              <a:gd name="connsiteY241" fmla="*/ 154030 h 434048"/>
              <a:gd name="connsiteX242" fmla="*/ 489054 w 605239"/>
              <a:gd name="connsiteY242" fmla="*/ 163386 h 434048"/>
              <a:gd name="connsiteX243" fmla="*/ 484466 w 605239"/>
              <a:gd name="connsiteY243" fmla="*/ 163386 h 434048"/>
              <a:gd name="connsiteX244" fmla="*/ 447758 w 605239"/>
              <a:gd name="connsiteY244" fmla="*/ 154030 h 434048"/>
              <a:gd name="connsiteX245" fmla="*/ 440206 w 605239"/>
              <a:gd name="connsiteY245" fmla="*/ 161668 h 434048"/>
              <a:gd name="connsiteX246" fmla="*/ 440206 w 605239"/>
              <a:gd name="connsiteY246" fmla="*/ 176656 h 434048"/>
              <a:gd name="connsiteX247" fmla="*/ 441258 w 605239"/>
              <a:gd name="connsiteY247" fmla="*/ 181239 h 434048"/>
              <a:gd name="connsiteX248" fmla="*/ 464009 w 605239"/>
              <a:gd name="connsiteY248" fmla="*/ 209211 h 434048"/>
              <a:gd name="connsiteX249" fmla="*/ 440493 w 605239"/>
              <a:gd name="connsiteY249" fmla="*/ 224486 h 434048"/>
              <a:gd name="connsiteX250" fmla="*/ 425389 w 605239"/>
              <a:gd name="connsiteY250" fmla="*/ 216944 h 434048"/>
              <a:gd name="connsiteX251" fmla="*/ 409138 w 605239"/>
              <a:gd name="connsiteY251" fmla="*/ 170260 h 434048"/>
              <a:gd name="connsiteX252" fmla="*/ 485230 w 605239"/>
              <a:gd name="connsiteY252" fmla="*/ 104578 h 434048"/>
              <a:gd name="connsiteX253" fmla="*/ 301689 w 605239"/>
              <a:gd name="connsiteY253" fmla="*/ 104578 h 434048"/>
              <a:gd name="connsiteX254" fmla="*/ 377877 w 605239"/>
              <a:gd name="connsiteY254" fmla="*/ 170260 h 434048"/>
              <a:gd name="connsiteX255" fmla="*/ 361530 w 605239"/>
              <a:gd name="connsiteY255" fmla="*/ 216944 h 434048"/>
              <a:gd name="connsiteX256" fmla="*/ 346522 w 605239"/>
              <a:gd name="connsiteY256" fmla="*/ 224390 h 434048"/>
              <a:gd name="connsiteX257" fmla="*/ 324153 w 605239"/>
              <a:gd name="connsiteY257" fmla="*/ 208925 h 434048"/>
              <a:gd name="connsiteX258" fmla="*/ 346809 w 605239"/>
              <a:gd name="connsiteY258" fmla="*/ 179425 h 434048"/>
              <a:gd name="connsiteX259" fmla="*/ 346809 w 605239"/>
              <a:gd name="connsiteY259" fmla="*/ 161668 h 434048"/>
              <a:gd name="connsiteX260" fmla="*/ 339257 w 605239"/>
              <a:gd name="connsiteY260" fmla="*/ 154030 h 434048"/>
              <a:gd name="connsiteX261" fmla="*/ 305513 w 605239"/>
              <a:gd name="connsiteY261" fmla="*/ 163386 h 434048"/>
              <a:gd name="connsiteX262" fmla="*/ 300924 w 605239"/>
              <a:gd name="connsiteY262" fmla="*/ 163386 h 434048"/>
              <a:gd name="connsiteX263" fmla="*/ 264216 w 605239"/>
              <a:gd name="connsiteY263" fmla="*/ 154030 h 434048"/>
              <a:gd name="connsiteX264" fmla="*/ 256665 w 605239"/>
              <a:gd name="connsiteY264" fmla="*/ 161668 h 434048"/>
              <a:gd name="connsiteX265" fmla="*/ 256665 w 605239"/>
              <a:gd name="connsiteY265" fmla="*/ 176656 h 434048"/>
              <a:gd name="connsiteX266" fmla="*/ 257716 w 605239"/>
              <a:gd name="connsiteY266" fmla="*/ 181239 h 434048"/>
              <a:gd name="connsiteX267" fmla="*/ 280467 w 605239"/>
              <a:gd name="connsiteY267" fmla="*/ 209211 h 434048"/>
              <a:gd name="connsiteX268" fmla="*/ 256951 w 605239"/>
              <a:gd name="connsiteY268" fmla="*/ 224486 h 434048"/>
              <a:gd name="connsiteX269" fmla="*/ 241848 w 605239"/>
              <a:gd name="connsiteY269" fmla="*/ 216944 h 434048"/>
              <a:gd name="connsiteX270" fmla="*/ 225597 w 605239"/>
              <a:gd name="connsiteY270" fmla="*/ 170260 h 434048"/>
              <a:gd name="connsiteX271" fmla="*/ 301689 w 605239"/>
              <a:gd name="connsiteY271" fmla="*/ 104578 h 434048"/>
              <a:gd name="connsiteX272" fmla="*/ 118831 w 605239"/>
              <a:gd name="connsiteY272" fmla="*/ 104578 h 434048"/>
              <a:gd name="connsiteX273" fmla="*/ 195042 w 605239"/>
              <a:gd name="connsiteY273" fmla="*/ 170260 h 434048"/>
              <a:gd name="connsiteX274" fmla="*/ 178690 w 605239"/>
              <a:gd name="connsiteY274" fmla="*/ 216944 h 434048"/>
              <a:gd name="connsiteX275" fmla="*/ 163678 w 605239"/>
              <a:gd name="connsiteY275" fmla="*/ 224390 h 434048"/>
              <a:gd name="connsiteX276" fmla="*/ 141302 w 605239"/>
              <a:gd name="connsiteY276" fmla="*/ 208925 h 434048"/>
              <a:gd name="connsiteX277" fmla="*/ 163965 w 605239"/>
              <a:gd name="connsiteY277" fmla="*/ 179425 h 434048"/>
              <a:gd name="connsiteX278" fmla="*/ 163965 w 605239"/>
              <a:gd name="connsiteY278" fmla="*/ 161668 h 434048"/>
              <a:gd name="connsiteX279" fmla="*/ 156315 w 605239"/>
              <a:gd name="connsiteY279" fmla="*/ 154030 h 434048"/>
              <a:gd name="connsiteX280" fmla="*/ 122656 w 605239"/>
              <a:gd name="connsiteY280" fmla="*/ 163386 h 434048"/>
              <a:gd name="connsiteX281" fmla="*/ 118066 w 605239"/>
              <a:gd name="connsiteY281" fmla="*/ 163386 h 434048"/>
              <a:gd name="connsiteX282" fmla="*/ 81348 w 605239"/>
              <a:gd name="connsiteY282" fmla="*/ 154030 h 434048"/>
              <a:gd name="connsiteX283" fmla="*/ 73698 w 605239"/>
              <a:gd name="connsiteY283" fmla="*/ 161668 h 434048"/>
              <a:gd name="connsiteX284" fmla="*/ 73698 w 605239"/>
              <a:gd name="connsiteY284" fmla="*/ 176656 h 434048"/>
              <a:gd name="connsiteX285" fmla="*/ 74750 w 605239"/>
              <a:gd name="connsiteY285" fmla="*/ 181239 h 434048"/>
              <a:gd name="connsiteX286" fmla="*/ 97508 w 605239"/>
              <a:gd name="connsiteY286" fmla="*/ 209211 h 434048"/>
              <a:gd name="connsiteX287" fmla="*/ 74080 w 605239"/>
              <a:gd name="connsiteY287" fmla="*/ 224486 h 434048"/>
              <a:gd name="connsiteX288" fmla="*/ 58972 w 605239"/>
              <a:gd name="connsiteY288" fmla="*/ 216944 h 434048"/>
              <a:gd name="connsiteX289" fmla="*/ 42621 w 605239"/>
              <a:gd name="connsiteY289" fmla="*/ 170260 h 434048"/>
              <a:gd name="connsiteX290" fmla="*/ 118831 w 605239"/>
              <a:gd name="connsiteY290" fmla="*/ 104578 h 434048"/>
              <a:gd name="connsiteX291" fmla="*/ 488678 w 605239"/>
              <a:gd name="connsiteY291" fmla="*/ 0 h 434048"/>
              <a:gd name="connsiteX292" fmla="*/ 536297 w 605239"/>
              <a:gd name="connsiteY292" fmla="*/ 47984 h 434048"/>
              <a:gd name="connsiteX293" fmla="*/ 488678 w 605239"/>
              <a:gd name="connsiteY293" fmla="*/ 95969 h 434048"/>
              <a:gd name="connsiteX294" fmla="*/ 440963 w 605239"/>
              <a:gd name="connsiteY294" fmla="*/ 47984 h 434048"/>
              <a:gd name="connsiteX295" fmla="*/ 488678 w 605239"/>
              <a:gd name="connsiteY295" fmla="*/ 0 h 434048"/>
              <a:gd name="connsiteX296" fmla="*/ 305137 w 605239"/>
              <a:gd name="connsiteY296" fmla="*/ 0 h 434048"/>
              <a:gd name="connsiteX297" fmla="*/ 352756 w 605239"/>
              <a:gd name="connsiteY297" fmla="*/ 47984 h 434048"/>
              <a:gd name="connsiteX298" fmla="*/ 305137 w 605239"/>
              <a:gd name="connsiteY298" fmla="*/ 95969 h 434048"/>
              <a:gd name="connsiteX299" fmla="*/ 257422 w 605239"/>
              <a:gd name="connsiteY299" fmla="*/ 47984 h 434048"/>
              <a:gd name="connsiteX300" fmla="*/ 305137 w 605239"/>
              <a:gd name="connsiteY300" fmla="*/ 0 h 434048"/>
              <a:gd name="connsiteX301" fmla="*/ 122148 w 605239"/>
              <a:gd name="connsiteY301" fmla="*/ 0 h 434048"/>
              <a:gd name="connsiteX302" fmla="*/ 169850 w 605239"/>
              <a:gd name="connsiteY302" fmla="*/ 47984 h 434048"/>
              <a:gd name="connsiteX303" fmla="*/ 122148 w 605239"/>
              <a:gd name="connsiteY303" fmla="*/ 95969 h 434048"/>
              <a:gd name="connsiteX304" fmla="*/ 74446 w 605239"/>
              <a:gd name="connsiteY304" fmla="*/ 47984 h 434048"/>
              <a:gd name="connsiteX305" fmla="*/ 122148 w 605239"/>
              <a:gd name="connsiteY305" fmla="*/ 0 h 434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</a:cxnLst>
            <a:rect l="l" t="t" r="r" b="b"/>
            <a:pathLst>
              <a:path w="605239" h="434048">
                <a:moveTo>
                  <a:pt x="226480" y="351893"/>
                </a:moveTo>
                <a:lnTo>
                  <a:pt x="222466" y="365638"/>
                </a:lnTo>
                <a:lnTo>
                  <a:pt x="230493" y="365638"/>
                </a:lnTo>
                <a:close/>
                <a:moveTo>
                  <a:pt x="401761" y="326789"/>
                </a:moveTo>
                <a:lnTo>
                  <a:pt x="416200" y="326789"/>
                </a:lnTo>
                <a:cubicBezTo>
                  <a:pt x="416869" y="326789"/>
                  <a:pt x="417539" y="327171"/>
                  <a:pt x="417921" y="327744"/>
                </a:cubicBezTo>
                <a:lnTo>
                  <a:pt x="437237" y="361343"/>
                </a:lnTo>
                <a:lnTo>
                  <a:pt x="437237" y="328698"/>
                </a:lnTo>
                <a:cubicBezTo>
                  <a:pt x="437237" y="327648"/>
                  <a:pt x="438097" y="326789"/>
                  <a:pt x="439149" y="326789"/>
                </a:cubicBezTo>
                <a:lnTo>
                  <a:pt x="453492" y="326789"/>
                </a:lnTo>
                <a:cubicBezTo>
                  <a:pt x="454640" y="326789"/>
                  <a:pt x="455500" y="327648"/>
                  <a:pt x="455500" y="328698"/>
                </a:cubicBezTo>
                <a:lnTo>
                  <a:pt x="455500" y="390647"/>
                </a:lnTo>
                <a:cubicBezTo>
                  <a:pt x="455500" y="391697"/>
                  <a:pt x="454640" y="392556"/>
                  <a:pt x="453492" y="392556"/>
                </a:cubicBezTo>
                <a:lnTo>
                  <a:pt x="439149" y="392556"/>
                </a:lnTo>
                <a:cubicBezTo>
                  <a:pt x="438480" y="392556"/>
                  <a:pt x="437810" y="392174"/>
                  <a:pt x="437428" y="391602"/>
                </a:cubicBezTo>
                <a:lnTo>
                  <a:pt x="418112" y="358002"/>
                </a:lnTo>
                <a:lnTo>
                  <a:pt x="418112" y="390647"/>
                </a:lnTo>
                <a:cubicBezTo>
                  <a:pt x="418112" y="391697"/>
                  <a:pt x="417252" y="392556"/>
                  <a:pt x="416200" y="392556"/>
                </a:cubicBezTo>
                <a:lnTo>
                  <a:pt x="401761" y="392556"/>
                </a:lnTo>
                <a:cubicBezTo>
                  <a:pt x="400709" y="392556"/>
                  <a:pt x="399753" y="391697"/>
                  <a:pt x="399753" y="390647"/>
                </a:cubicBezTo>
                <a:lnTo>
                  <a:pt x="399753" y="328698"/>
                </a:lnTo>
                <a:cubicBezTo>
                  <a:pt x="399753" y="327648"/>
                  <a:pt x="400709" y="326789"/>
                  <a:pt x="401761" y="326789"/>
                </a:cubicBezTo>
                <a:close/>
                <a:moveTo>
                  <a:pt x="376774" y="326789"/>
                </a:moveTo>
                <a:lnTo>
                  <a:pt x="391072" y="326789"/>
                </a:lnTo>
                <a:cubicBezTo>
                  <a:pt x="392121" y="326789"/>
                  <a:pt x="392979" y="327648"/>
                  <a:pt x="392979" y="328698"/>
                </a:cubicBezTo>
                <a:lnTo>
                  <a:pt x="392979" y="390647"/>
                </a:lnTo>
                <a:cubicBezTo>
                  <a:pt x="392979" y="391697"/>
                  <a:pt x="392121" y="392556"/>
                  <a:pt x="391072" y="392556"/>
                </a:cubicBezTo>
                <a:lnTo>
                  <a:pt x="376774" y="392556"/>
                </a:lnTo>
                <a:cubicBezTo>
                  <a:pt x="375726" y="392556"/>
                  <a:pt x="374773" y="391697"/>
                  <a:pt x="374773" y="390647"/>
                </a:cubicBezTo>
                <a:lnTo>
                  <a:pt x="374773" y="328698"/>
                </a:lnTo>
                <a:cubicBezTo>
                  <a:pt x="374773" y="327648"/>
                  <a:pt x="375726" y="326789"/>
                  <a:pt x="376774" y="326789"/>
                </a:cubicBezTo>
                <a:close/>
                <a:moveTo>
                  <a:pt x="314233" y="326789"/>
                </a:moveTo>
                <a:lnTo>
                  <a:pt x="328659" y="326789"/>
                </a:lnTo>
                <a:cubicBezTo>
                  <a:pt x="329806" y="326789"/>
                  <a:pt x="330666" y="327648"/>
                  <a:pt x="330666" y="328698"/>
                </a:cubicBezTo>
                <a:lnTo>
                  <a:pt x="330666" y="352752"/>
                </a:lnTo>
                <a:lnTo>
                  <a:pt x="349678" y="352752"/>
                </a:lnTo>
                <a:lnTo>
                  <a:pt x="349678" y="328698"/>
                </a:lnTo>
                <a:cubicBezTo>
                  <a:pt x="349678" y="327648"/>
                  <a:pt x="350538" y="326789"/>
                  <a:pt x="351589" y="326789"/>
                </a:cubicBezTo>
                <a:lnTo>
                  <a:pt x="366016" y="326789"/>
                </a:lnTo>
                <a:cubicBezTo>
                  <a:pt x="367067" y="326789"/>
                  <a:pt x="367927" y="327648"/>
                  <a:pt x="367927" y="328698"/>
                </a:cubicBezTo>
                <a:lnTo>
                  <a:pt x="367927" y="390647"/>
                </a:lnTo>
                <a:cubicBezTo>
                  <a:pt x="367927" y="391697"/>
                  <a:pt x="367067" y="392556"/>
                  <a:pt x="366016" y="392556"/>
                </a:cubicBezTo>
                <a:lnTo>
                  <a:pt x="351589" y="392556"/>
                </a:lnTo>
                <a:cubicBezTo>
                  <a:pt x="350538" y="392556"/>
                  <a:pt x="349678" y="391697"/>
                  <a:pt x="349678" y="390647"/>
                </a:cubicBezTo>
                <a:lnTo>
                  <a:pt x="349678" y="367643"/>
                </a:lnTo>
                <a:lnTo>
                  <a:pt x="330666" y="367643"/>
                </a:lnTo>
                <a:lnTo>
                  <a:pt x="330666" y="390647"/>
                </a:lnTo>
                <a:cubicBezTo>
                  <a:pt x="330666" y="391697"/>
                  <a:pt x="329806" y="392556"/>
                  <a:pt x="328659" y="392556"/>
                </a:cubicBezTo>
                <a:lnTo>
                  <a:pt x="314233" y="392556"/>
                </a:lnTo>
                <a:cubicBezTo>
                  <a:pt x="313182" y="392556"/>
                  <a:pt x="312322" y="391697"/>
                  <a:pt x="312322" y="390647"/>
                </a:cubicBezTo>
                <a:lnTo>
                  <a:pt x="312322" y="328698"/>
                </a:lnTo>
                <a:cubicBezTo>
                  <a:pt x="312322" y="327648"/>
                  <a:pt x="313182" y="326789"/>
                  <a:pt x="314233" y="326789"/>
                </a:cubicBezTo>
                <a:close/>
                <a:moveTo>
                  <a:pt x="218740" y="326789"/>
                </a:moveTo>
                <a:lnTo>
                  <a:pt x="234220" y="326789"/>
                </a:lnTo>
                <a:cubicBezTo>
                  <a:pt x="235080" y="326789"/>
                  <a:pt x="235844" y="327266"/>
                  <a:pt x="236036" y="328125"/>
                </a:cubicBezTo>
                <a:lnTo>
                  <a:pt x="256007" y="389788"/>
                </a:lnTo>
                <a:cubicBezTo>
                  <a:pt x="256198" y="389979"/>
                  <a:pt x="256294" y="390361"/>
                  <a:pt x="256294" y="390647"/>
                </a:cubicBezTo>
                <a:cubicBezTo>
                  <a:pt x="256294" y="391697"/>
                  <a:pt x="255338" y="392556"/>
                  <a:pt x="254287" y="392556"/>
                </a:cubicBezTo>
                <a:lnTo>
                  <a:pt x="239762" y="392556"/>
                </a:lnTo>
                <a:cubicBezTo>
                  <a:pt x="238902" y="392556"/>
                  <a:pt x="238138" y="391983"/>
                  <a:pt x="237947" y="391220"/>
                </a:cubicBezTo>
                <a:lnTo>
                  <a:pt x="234793" y="380529"/>
                </a:lnTo>
                <a:lnTo>
                  <a:pt x="218166" y="380529"/>
                </a:lnTo>
                <a:lnTo>
                  <a:pt x="215108" y="391220"/>
                </a:lnTo>
                <a:cubicBezTo>
                  <a:pt x="214822" y="391983"/>
                  <a:pt x="214057" y="392556"/>
                  <a:pt x="213197" y="392556"/>
                </a:cubicBezTo>
                <a:lnTo>
                  <a:pt x="198768" y="392556"/>
                </a:lnTo>
                <a:cubicBezTo>
                  <a:pt x="198099" y="392556"/>
                  <a:pt x="197526" y="392270"/>
                  <a:pt x="197144" y="391792"/>
                </a:cubicBezTo>
                <a:cubicBezTo>
                  <a:pt x="196761" y="391315"/>
                  <a:pt x="196666" y="390647"/>
                  <a:pt x="196857" y="390074"/>
                </a:cubicBezTo>
                <a:lnTo>
                  <a:pt x="216924" y="328125"/>
                </a:lnTo>
                <a:cubicBezTo>
                  <a:pt x="217115" y="327266"/>
                  <a:pt x="217880" y="326789"/>
                  <a:pt x="218740" y="326789"/>
                </a:cubicBezTo>
                <a:close/>
                <a:moveTo>
                  <a:pt x="148431" y="326789"/>
                </a:moveTo>
                <a:lnTo>
                  <a:pt x="191648" y="326789"/>
                </a:lnTo>
                <a:cubicBezTo>
                  <a:pt x="192700" y="326789"/>
                  <a:pt x="193561" y="327648"/>
                  <a:pt x="193561" y="328698"/>
                </a:cubicBezTo>
                <a:lnTo>
                  <a:pt x="193561" y="339771"/>
                </a:lnTo>
                <a:cubicBezTo>
                  <a:pt x="193561" y="340821"/>
                  <a:pt x="192700" y="341680"/>
                  <a:pt x="191648" y="341680"/>
                </a:cubicBezTo>
                <a:lnTo>
                  <a:pt x="164781" y="341680"/>
                </a:lnTo>
                <a:lnTo>
                  <a:pt x="164781" y="351130"/>
                </a:lnTo>
                <a:lnTo>
                  <a:pt x="187155" y="351130"/>
                </a:lnTo>
                <a:cubicBezTo>
                  <a:pt x="188302" y="351130"/>
                  <a:pt x="189162" y="351989"/>
                  <a:pt x="189162" y="353134"/>
                </a:cubicBezTo>
                <a:lnTo>
                  <a:pt x="189162" y="364111"/>
                </a:lnTo>
                <a:cubicBezTo>
                  <a:pt x="189162" y="365257"/>
                  <a:pt x="188302" y="366116"/>
                  <a:pt x="187155" y="366116"/>
                </a:cubicBezTo>
                <a:lnTo>
                  <a:pt x="164781" y="366116"/>
                </a:lnTo>
                <a:lnTo>
                  <a:pt x="164781" y="377665"/>
                </a:lnTo>
                <a:lnTo>
                  <a:pt x="191553" y="377665"/>
                </a:lnTo>
                <a:cubicBezTo>
                  <a:pt x="192605" y="377665"/>
                  <a:pt x="193465" y="378524"/>
                  <a:pt x="193465" y="379574"/>
                </a:cubicBezTo>
                <a:lnTo>
                  <a:pt x="193465" y="390647"/>
                </a:lnTo>
                <a:cubicBezTo>
                  <a:pt x="193465" y="391697"/>
                  <a:pt x="192605" y="392556"/>
                  <a:pt x="191553" y="392556"/>
                </a:cubicBezTo>
                <a:lnTo>
                  <a:pt x="148431" y="392556"/>
                </a:lnTo>
                <a:cubicBezTo>
                  <a:pt x="147379" y="392556"/>
                  <a:pt x="146423" y="391697"/>
                  <a:pt x="146423" y="390647"/>
                </a:cubicBezTo>
                <a:lnTo>
                  <a:pt x="146423" y="328698"/>
                </a:lnTo>
                <a:cubicBezTo>
                  <a:pt x="146423" y="327648"/>
                  <a:pt x="147379" y="326789"/>
                  <a:pt x="148431" y="326789"/>
                </a:cubicBezTo>
                <a:close/>
                <a:moveTo>
                  <a:pt x="93036" y="326789"/>
                </a:moveTo>
                <a:lnTo>
                  <a:pt x="140065" y="326789"/>
                </a:lnTo>
                <a:cubicBezTo>
                  <a:pt x="141116" y="326789"/>
                  <a:pt x="141977" y="327648"/>
                  <a:pt x="141977" y="328698"/>
                </a:cubicBezTo>
                <a:lnTo>
                  <a:pt x="141977" y="339771"/>
                </a:lnTo>
                <a:cubicBezTo>
                  <a:pt x="141977" y="340821"/>
                  <a:pt x="141116" y="341680"/>
                  <a:pt x="140065" y="341680"/>
                </a:cubicBezTo>
                <a:lnTo>
                  <a:pt x="125631" y="341680"/>
                </a:lnTo>
                <a:lnTo>
                  <a:pt x="125631" y="390647"/>
                </a:lnTo>
                <a:cubicBezTo>
                  <a:pt x="125631" y="391697"/>
                  <a:pt x="124771" y="392556"/>
                  <a:pt x="123624" y="392556"/>
                </a:cubicBezTo>
                <a:lnTo>
                  <a:pt x="109190" y="392556"/>
                </a:lnTo>
                <a:cubicBezTo>
                  <a:pt x="108139" y="392556"/>
                  <a:pt x="107279" y="391697"/>
                  <a:pt x="107279" y="390647"/>
                </a:cubicBezTo>
                <a:lnTo>
                  <a:pt x="107279" y="341680"/>
                </a:lnTo>
                <a:lnTo>
                  <a:pt x="93036" y="341680"/>
                </a:lnTo>
                <a:cubicBezTo>
                  <a:pt x="91889" y="341680"/>
                  <a:pt x="91029" y="340821"/>
                  <a:pt x="91029" y="339771"/>
                </a:cubicBezTo>
                <a:lnTo>
                  <a:pt x="91029" y="328698"/>
                </a:lnTo>
                <a:cubicBezTo>
                  <a:pt x="91029" y="327648"/>
                  <a:pt x="91889" y="326789"/>
                  <a:pt x="93036" y="326789"/>
                </a:cubicBezTo>
                <a:close/>
                <a:moveTo>
                  <a:pt x="487266" y="325801"/>
                </a:moveTo>
                <a:cubicBezTo>
                  <a:pt x="495674" y="325801"/>
                  <a:pt x="502171" y="327901"/>
                  <a:pt x="506470" y="331910"/>
                </a:cubicBezTo>
                <a:cubicBezTo>
                  <a:pt x="510770" y="335918"/>
                  <a:pt x="513254" y="341359"/>
                  <a:pt x="513923" y="348231"/>
                </a:cubicBezTo>
                <a:cubicBezTo>
                  <a:pt x="513923" y="348517"/>
                  <a:pt x="513827" y="348804"/>
                  <a:pt x="513827" y="348995"/>
                </a:cubicBezTo>
                <a:lnTo>
                  <a:pt x="513732" y="349281"/>
                </a:lnTo>
                <a:cubicBezTo>
                  <a:pt x="513445" y="350045"/>
                  <a:pt x="512681" y="350617"/>
                  <a:pt x="511821" y="350617"/>
                </a:cubicBezTo>
                <a:lnTo>
                  <a:pt x="498349" y="350617"/>
                </a:lnTo>
                <a:cubicBezTo>
                  <a:pt x="497394" y="350617"/>
                  <a:pt x="496534" y="349949"/>
                  <a:pt x="496438" y="348995"/>
                </a:cubicBezTo>
                <a:cubicBezTo>
                  <a:pt x="495960" y="346131"/>
                  <a:pt x="495101" y="344031"/>
                  <a:pt x="493763" y="342695"/>
                </a:cubicBezTo>
                <a:cubicBezTo>
                  <a:pt x="492521" y="341454"/>
                  <a:pt x="490514" y="340786"/>
                  <a:pt x="487744" y="340786"/>
                </a:cubicBezTo>
                <a:cubicBezTo>
                  <a:pt x="484973" y="340786"/>
                  <a:pt x="482871" y="341836"/>
                  <a:pt x="481151" y="344031"/>
                </a:cubicBezTo>
                <a:cubicBezTo>
                  <a:pt x="479431" y="346322"/>
                  <a:pt x="478476" y="349376"/>
                  <a:pt x="478476" y="353099"/>
                </a:cubicBezTo>
                <a:lnTo>
                  <a:pt x="478476" y="366080"/>
                </a:lnTo>
                <a:cubicBezTo>
                  <a:pt x="478476" y="369993"/>
                  <a:pt x="479431" y="373047"/>
                  <a:pt x="481151" y="375338"/>
                </a:cubicBezTo>
                <a:cubicBezTo>
                  <a:pt x="482775" y="377438"/>
                  <a:pt x="485069" y="378488"/>
                  <a:pt x="488030" y="378488"/>
                </a:cubicBezTo>
                <a:cubicBezTo>
                  <a:pt x="490514" y="378488"/>
                  <a:pt x="492425" y="378297"/>
                  <a:pt x="493763" y="377915"/>
                </a:cubicBezTo>
                <a:cubicBezTo>
                  <a:pt x="494623" y="377724"/>
                  <a:pt x="495292" y="377438"/>
                  <a:pt x="495865" y="377056"/>
                </a:cubicBezTo>
                <a:lnTo>
                  <a:pt x="495865" y="370279"/>
                </a:lnTo>
                <a:lnTo>
                  <a:pt x="488126" y="370279"/>
                </a:lnTo>
                <a:cubicBezTo>
                  <a:pt x="486979" y="370279"/>
                  <a:pt x="486120" y="369420"/>
                  <a:pt x="486120" y="368275"/>
                </a:cubicBezTo>
                <a:lnTo>
                  <a:pt x="486120" y="358826"/>
                </a:lnTo>
                <a:cubicBezTo>
                  <a:pt x="486120" y="357680"/>
                  <a:pt x="486979" y="356821"/>
                  <a:pt x="488126" y="356821"/>
                </a:cubicBezTo>
                <a:lnTo>
                  <a:pt x="512298" y="356821"/>
                </a:lnTo>
                <a:cubicBezTo>
                  <a:pt x="513349" y="356821"/>
                  <a:pt x="514209" y="357680"/>
                  <a:pt x="514209" y="358826"/>
                </a:cubicBezTo>
                <a:lnTo>
                  <a:pt x="514209" y="382019"/>
                </a:lnTo>
                <a:cubicBezTo>
                  <a:pt x="514209" y="382497"/>
                  <a:pt x="514018" y="382974"/>
                  <a:pt x="513732" y="383356"/>
                </a:cubicBezTo>
                <a:cubicBezTo>
                  <a:pt x="511534" y="386028"/>
                  <a:pt x="508190" y="388414"/>
                  <a:pt x="503986" y="390419"/>
                </a:cubicBezTo>
                <a:cubicBezTo>
                  <a:pt x="499687" y="392423"/>
                  <a:pt x="494336" y="393473"/>
                  <a:pt x="488030" y="393473"/>
                </a:cubicBezTo>
                <a:cubicBezTo>
                  <a:pt x="479909" y="393473"/>
                  <a:pt x="473126" y="390896"/>
                  <a:pt x="467966" y="385837"/>
                </a:cubicBezTo>
                <a:cubicBezTo>
                  <a:pt x="462902" y="380779"/>
                  <a:pt x="460227" y="374097"/>
                  <a:pt x="460227" y="366080"/>
                </a:cubicBezTo>
                <a:lnTo>
                  <a:pt x="460227" y="353194"/>
                </a:lnTo>
                <a:cubicBezTo>
                  <a:pt x="460227" y="345177"/>
                  <a:pt x="462807" y="338591"/>
                  <a:pt x="467775" y="333532"/>
                </a:cubicBezTo>
                <a:cubicBezTo>
                  <a:pt x="472839" y="328378"/>
                  <a:pt x="479336" y="325801"/>
                  <a:pt x="487266" y="325801"/>
                </a:cubicBezTo>
                <a:close/>
                <a:moveTo>
                  <a:pt x="281613" y="325801"/>
                </a:moveTo>
                <a:cubicBezTo>
                  <a:pt x="289933" y="325801"/>
                  <a:pt x="296436" y="327996"/>
                  <a:pt x="300931" y="332291"/>
                </a:cubicBezTo>
                <a:cubicBezTo>
                  <a:pt x="305426" y="336587"/>
                  <a:pt x="308008" y="342600"/>
                  <a:pt x="308582" y="350331"/>
                </a:cubicBezTo>
                <a:cubicBezTo>
                  <a:pt x="308582" y="350617"/>
                  <a:pt x="308582" y="350904"/>
                  <a:pt x="308486" y="351095"/>
                </a:cubicBezTo>
                <a:lnTo>
                  <a:pt x="308390" y="351381"/>
                </a:lnTo>
                <a:cubicBezTo>
                  <a:pt x="308199" y="352144"/>
                  <a:pt x="307434" y="352717"/>
                  <a:pt x="306573" y="352717"/>
                </a:cubicBezTo>
                <a:lnTo>
                  <a:pt x="292516" y="352717"/>
                </a:lnTo>
                <a:cubicBezTo>
                  <a:pt x="291559" y="352717"/>
                  <a:pt x="290699" y="351858"/>
                  <a:pt x="290603" y="350808"/>
                </a:cubicBezTo>
                <a:cubicBezTo>
                  <a:pt x="290412" y="347277"/>
                  <a:pt x="289647" y="344604"/>
                  <a:pt x="288308" y="342982"/>
                </a:cubicBezTo>
                <a:cubicBezTo>
                  <a:pt x="287160" y="341550"/>
                  <a:pt x="284865" y="340786"/>
                  <a:pt x="281613" y="340786"/>
                </a:cubicBezTo>
                <a:cubicBezTo>
                  <a:pt x="279031" y="340786"/>
                  <a:pt x="277023" y="341836"/>
                  <a:pt x="275493" y="343936"/>
                </a:cubicBezTo>
                <a:cubicBezTo>
                  <a:pt x="273867" y="346227"/>
                  <a:pt x="273102" y="349281"/>
                  <a:pt x="273102" y="353099"/>
                </a:cubicBezTo>
                <a:lnTo>
                  <a:pt x="273102" y="366080"/>
                </a:lnTo>
                <a:cubicBezTo>
                  <a:pt x="273102" y="369898"/>
                  <a:pt x="273963" y="373047"/>
                  <a:pt x="275780" y="375243"/>
                </a:cubicBezTo>
                <a:cubicBezTo>
                  <a:pt x="277406" y="377438"/>
                  <a:pt x="279701" y="378488"/>
                  <a:pt x="282665" y="378488"/>
                </a:cubicBezTo>
                <a:cubicBezTo>
                  <a:pt x="285439" y="378488"/>
                  <a:pt x="287447" y="377820"/>
                  <a:pt x="288499" y="376483"/>
                </a:cubicBezTo>
                <a:cubicBezTo>
                  <a:pt x="289647" y="374956"/>
                  <a:pt x="290316" y="372379"/>
                  <a:pt x="290507" y="368752"/>
                </a:cubicBezTo>
                <a:cubicBezTo>
                  <a:pt x="290603" y="367702"/>
                  <a:pt x="291464" y="366939"/>
                  <a:pt x="292516" y="366939"/>
                </a:cubicBezTo>
                <a:lnTo>
                  <a:pt x="306478" y="366939"/>
                </a:lnTo>
                <a:cubicBezTo>
                  <a:pt x="307339" y="366939"/>
                  <a:pt x="308104" y="367416"/>
                  <a:pt x="308390" y="368275"/>
                </a:cubicBezTo>
                <a:lnTo>
                  <a:pt x="308390" y="368466"/>
                </a:lnTo>
                <a:cubicBezTo>
                  <a:pt x="308486" y="368752"/>
                  <a:pt x="308582" y="368943"/>
                  <a:pt x="308486" y="369229"/>
                </a:cubicBezTo>
                <a:cubicBezTo>
                  <a:pt x="308199" y="376961"/>
                  <a:pt x="305808" y="382974"/>
                  <a:pt x="301505" y="387174"/>
                </a:cubicBezTo>
                <a:cubicBezTo>
                  <a:pt x="297106" y="391373"/>
                  <a:pt x="290794" y="393473"/>
                  <a:pt x="282665" y="393473"/>
                </a:cubicBezTo>
                <a:cubicBezTo>
                  <a:pt x="274441" y="393473"/>
                  <a:pt x="267747" y="390896"/>
                  <a:pt x="262583" y="385837"/>
                </a:cubicBezTo>
                <a:cubicBezTo>
                  <a:pt x="257418" y="380779"/>
                  <a:pt x="254741" y="374097"/>
                  <a:pt x="254741" y="366080"/>
                </a:cubicBezTo>
                <a:lnTo>
                  <a:pt x="254741" y="353194"/>
                </a:lnTo>
                <a:cubicBezTo>
                  <a:pt x="254741" y="345177"/>
                  <a:pt x="257323" y="338591"/>
                  <a:pt x="262200" y="333532"/>
                </a:cubicBezTo>
                <a:cubicBezTo>
                  <a:pt x="267173" y="328378"/>
                  <a:pt x="273772" y="325801"/>
                  <a:pt x="281613" y="325801"/>
                </a:cubicBezTo>
                <a:close/>
                <a:moveTo>
                  <a:pt x="8508" y="252201"/>
                </a:moveTo>
                <a:lnTo>
                  <a:pt x="75376" y="252201"/>
                </a:lnTo>
                <a:lnTo>
                  <a:pt x="75364" y="254742"/>
                </a:lnTo>
                <a:lnTo>
                  <a:pt x="162442" y="254742"/>
                </a:lnTo>
                <a:lnTo>
                  <a:pt x="162416" y="252201"/>
                </a:lnTo>
                <a:lnTo>
                  <a:pt x="258211" y="252201"/>
                </a:lnTo>
                <a:lnTo>
                  <a:pt x="258199" y="254742"/>
                </a:lnTo>
                <a:lnTo>
                  <a:pt x="345277" y="254742"/>
                </a:lnTo>
                <a:lnTo>
                  <a:pt x="345264" y="252201"/>
                </a:lnTo>
                <a:lnTo>
                  <a:pt x="441752" y="252201"/>
                </a:lnTo>
                <a:lnTo>
                  <a:pt x="441739" y="254742"/>
                </a:lnTo>
                <a:lnTo>
                  <a:pt x="528817" y="254742"/>
                </a:lnTo>
                <a:lnTo>
                  <a:pt x="528804" y="252201"/>
                </a:lnTo>
                <a:lnTo>
                  <a:pt x="596731" y="252201"/>
                </a:lnTo>
                <a:cubicBezTo>
                  <a:pt x="601511" y="252201"/>
                  <a:pt x="605239" y="256019"/>
                  <a:pt x="605239" y="260697"/>
                </a:cubicBezTo>
                <a:cubicBezTo>
                  <a:pt x="605239" y="265374"/>
                  <a:pt x="601511" y="269193"/>
                  <a:pt x="596731" y="269193"/>
                </a:cubicBezTo>
                <a:lnTo>
                  <a:pt x="563367" y="269193"/>
                </a:lnTo>
                <a:lnTo>
                  <a:pt x="563367" y="425552"/>
                </a:lnTo>
                <a:cubicBezTo>
                  <a:pt x="563367" y="430230"/>
                  <a:pt x="559638" y="434048"/>
                  <a:pt x="554858" y="434048"/>
                </a:cubicBezTo>
                <a:cubicBezTo>
                  <a:pt x="550174" y="434048"/>
                  <a:pt x="546350" y="430230"/>
                  <a:pt x="546350" y="425552"/>
                </a:cubicBezTo>
                <a:lnTo>
                  <a:pt x="546350" y="269193"/>
                </a:lnTo>
                <a:lnTo>
                  <a:pt x="302667" y="269193"/>
                </a:lnTo>
                <a:lnTo>
                  <a:pt x="58889" y="269193"/>
                </a:lnTo>
                <a:lnTo>
                  <a:pt x="58889" y="425552"/>
                </a:lnTo>
                <a:cubicBezTo>
                  <a:pt x="58889" y="430230"/>
                  <a:pt x="55065" y="434048"/>
                  <a:pt x="50381" y="434048"/>
                </a:cubicBezTo>
                <a:cubicBezTo>
                  <a:pt x="45696" y="434048"/>
                  <a:pt x="41872" y="430230"/>
                  <a:pt x="41872" y="425552"/>
                </a:cubicBezTo>
                <a:lnTo>
                  <a:pt x="41872" y="269193"/>
                </a:lnTo>
                <a:lnTo>
                  <a:pt x="8508" y="269193"/>
                </a:lnTo>
                <a:cubicBezTo>
                  <a:pt x="3824" y="269193"/>
                  <a:pt x="0" y="265374"/>
                  <a:pt x="0" y="260697"/>
                </a:cubicBezTo>
                <a:cubicBezTo>
                  <a:pt x="0" y="256019"/>
                  <a:pt x="3824" y="252201"/>
                  <a:pt x="8508" y="252201"/>
                </a:cubicBezTo>
                <a:close/>
                <a:moveTo>
                  <a:pt x="444989" y="231136"/>
                </a:moveTo>
                <a:cubicBezTo>
                  <a:pt x="446041" y="231423"/>
                  <a:pt x="447092" y="231805"/>
                  <a:pt x="447761" y="231901"/>
                </a:cubicBezTo>
                <a:cubicBezTo>
                  <a:pt x="452636" y="233239"/>
                  <a:pt x="474812" y="238877"/>
                  <a:pt x="483032" y="240884"/>
                </a:cubicBezTo>
                <a:cubicBezTo>
                  <a:pt x="484848" y="241362"/>
                  <a:pt x="487142" y="241362"/>
                  <a:pt x="489149" y="240789"/>
                </a:cubicBezTo>
                <a:cubicBezTo>
                  <a:pt x="497083" y="238686"/>
                  <a:pt x="517729" y="233143"/>
                  <a:pt x="524803" y="231232"/>
                </a:cubicBezTo>
                <a:cubicBezTo>
                  <a:pt x="527097" y="230563"/>
                  <a:pt x="528722" y="230945"/>
                  <a:pt x="528722" y="234003"/>
                </a:cubicBezTo>
                <a:cubicBezTo>
                  <a:pt x="528722" y="235485"/>
                  <a:pt x="528746" y="240669"/>
                  <a:pt x="528769" y="245484"/>
                </a:cubicBezTo>
                <a:lnTo>
                  <a:pt x="528804" y="252201"/>
                </a:lnTo>
                <a:lnTo>
                  <a:pt x="441752" y="252201"/>
                </a:lnTo>
                <a:lnTo>
                  <a:pt x="441787" y="244910"/>
                </a:lnTo>
                <a:cubicBezTo>
                  <a:pt x="441811" y="239833"/>
                  <a:pt x="441835" y="234433"/>
                  <a:pt x="441835" y="233143"/>
                </a:cubicBezTo>
                <a:cubicBezTo>
                  <a:pt x="441835" y="230467"/>
                  <a:pt x="444702" y="231040"/>
                  <a:pt x="444989" y="231136"/>
                </a:cubicBezTo>
                <a:close/>
                <a:moveTo>
                  <a:pt x="261449" y="231136"/>
                </a:moveTo>
                <a:cubicBezTo>
                  <a:pt x="262500" y="231423"/>
                  <a:pt x="263552" y="231805"/>
                  <a:pt x="264221" y="231901"/>
                </a:cubicBezTo>
                <a:cubicBezTo>
                  <a:pt x="269095" y="233239"/>
                  <a:pt x="291271" y="238877"/>
                  <a:pt x="299492" y="240884"/>
                </a:cubicBezTo>
                <a:cubicBezTo>
                  <a:pt x="301308" y="241362"/>
                  <a:pt x="303602" y="241362"/>
                  <a:pt x="305609" y="240789"/>
                </a:cubicBezTo>
                <a:cubicBezTo>
                  <a:pt x="313543" y="238686"/>
                  <a:pt x="334189" y="233143"/>
                  <a:pt x="341262" y="231232"/>
                </a:cubicBezTo>
                <a:cubicBezTo>
                  <a:pt x="343556" y="230563"/>
                  <a:pt x="345181" y="230945"/>
                  <a:pt x="345181" y="234003"/>
                </a:cubicBezTo>
                <a:cubicBezTo>
                  <a:pt x="345181" y="235485"/>
                  <a:pt x="345205" y="240669"/>
                  <a:pt x="345229" y="245484"/>
                </a:cubicBezTo>
                <a:lnTo>
                  <a:pt x="345264" y="252201"/>
                </a:lnTo>
                <a:lnTo>
                  <a:pt x="302667" y="252201"/>
                </a:lnTo>
                <a:lnTo>
                  <a:pt x="258211" y="252201"/>
                </a:lnTo>
                <a:lnTo>
                  <a:pt x="258247" y="244910"/>
                </a:lnTo>
                <a:cubicBezTo>
                  <a:pt x="258270" y="239833"/>
                  <a:pt x="258294" y="234433"/>
                  <a:pt x="258294" y="233143"/>
                </a:cubicBezTo>
                <a:cubicBezTo>
                  <a:pt x="258294" y="230467"/>
                  <a:pt x="261162" y="231040"/>
                  <a:pt x="261449" y="231136"/>
                </a:cubicBezTo>
                <a:close/>
                <a:moveTo>
                  <a:pt x="78518" y="231136"/>
                </a:moveTo>
                <a:cubicBezTo>
                  <a:pt x="79665" y="231423"/>
                  <a:pt x="80717" y="231805"/>
                  <a:pt x="81386" y="231901"/>
                </a:cubicBezTo>
                <a:cubicBezTo>
                  <a:pt x="86165" y="233239"/>
                  <a:pt x="108436" y="238877"/>
                  <a:pt x="116561" y="240884"/>
                </a:cubicBezTo>
                <a:cubicBezTo>
                  <a:pt x="118473" y="241362"/>
                  <a:pt x="120767" y="241362"/>
                  <a:pt x="122678" y="240789"/>
                </a:cubicBezTo>
                <a:cubicBezTo>
                  <a:pt x="130612" y="238686"/>
                  <a:pt x="151258" y="233143"/>
                  <a:pt x="158427" y="231232"/>
                </a:cubicBezTo>
                <a:cubicBezTo>
                  <a:pt x="160626" y="230563"/>
                  <a:pt x="162251" y="230945"/>
                  <a:pt x="162251" y="234003"/>
                </a:cubicBezTo>
                <a:cubicBezTo>
                  <a:pt x="162251" y="235485"/>
                  <a:pt x="162299" y="240669"/>
                  <a:pt x="162346" y="245484"/>
                </a:cubicBezTo>
                <a:lnTo>
                  <a:pt x="162416" y="252201"/>
                </a:lnTo>
                <a:lnTo>
                  <a:pt x="75376" y="252201"/>
                </a:lnTo>
                <a:lnTo>
                  <a:pt x="75412" y="244910"/>
                </a:lnTo>
                <a:cubicBezTo>
                  <a:pt x="75435" y="239833"/>
                  <a:pt x="75459" y="234433"/>
                  <a:pt x="75459" y="233143"/>
                </a:cubicBezTo>
                <a:cubicBezTo>
                  <a:pt x="75459" y="230467"/>
                  <a:pt x="78231" y="231040"/>
                  <a:pt x="78518" y="231136"/>
                </a:cubicBezTo>
                <a:close/>
                <a:moveTo>
                  <a:pt x="485230" y="104578"/>
                </a:moveTo>
                <a:cubicBezTo>
                  <a:pt x="546888" y="104578"/>
                  <a:pt x="561418" y="141142"/>
                  <a:pt x="561418" y="170260"/>
                </a:cubicBezTo>
                <a:cubicBezTo>
                  <a:pt x="561418" y="190117"/>
                  <a:pt x="557021" y="205679"/>
                  <a:pt x="545072" y="216944"/>
                </a:cubicBezTo>
                <a:cubicBezTo>
                  <a:pt x="541152" y="220763"/>
                  <a:pt x="538667" y="222099"/>
                  <a:pt x="530064" y="224390"/>
                </a:cubicBezTo>
                <a:cubicBezTo>
                  <a:pt x="521460" y="226586"/>
                  <a:pt x="508268" y="221622"/>
                  <a:pt x="507695" y="208925"/>
                </a:cubicBezTo>
                <a:cubicBezTo>
                  <a:pt x="507886" y="196132"/>
                  <a:pt x="530350" y="189545"/>
                  <a:pt x="530350" y="179425"/>
                </a:cubicBezTo>
                <a:cubicBezTo>
                  <a:pt x="530542" y="177420"/>
                  <a:pt x="530350" y="161668"/>
                  <a:pt x="530350" y="161668"/>
                </a:cubicBezTo>
                <a:cubicBezTo>
                  <a:pt x="530350" y="157467"/>
                  <a:pt x="527387" y="152789"/>
                  <a:pt x="522799" y="154030"/>
                </a:cubicBezTo>
                <a:cubicBezTo>
                  <a:pt x="519548" y="154890"/>
                  <a:pt x="496415" y="161286"/>
                  <a:pt x="489054" y="163386"/>
                </a:cubicBezTo>
                <a:cubicBezTo>
                  <a:pt x="487716" y="163768"/>
                  <a:pt x="485995" y="163768"/>
                  <a:pt x="484466" y="163386"/>
                </a:cubicBezTo>
                <a:cubicBezTo>
                  <a:pt x="476627" y="161381"/>
                  <a:pt x="451295" y="154985"/>
                  <a:pt x="447758" y="154030"/>
                </a:cubicBezTo>
                <a:cubicBezTo>
                  <a:pt x="443169" y="152789"/>
                  <a:pt x="440206" y="157467"/>
                  <a:pt x="440206" y="161668"/>
                </a:cubicBezTo>
                <a:lnTo>
                  <a:pt x="440206" y="176656"/>
                </a:lnTo>
                <a:cubicBezTo>
                  <a:pt x="440206" y="178852"/>
                  <a:pt x="440780" y="180475"/>
                  <a:pt x="441258" y="181239"/>
                </a:cubicBezTo>
                <a:cubicBezTo>
                  <a:pt x="448714" y="196514"/>
                  <a:pt x="463818" y="196323"/>
                  <a:pt x="464009" y="209211"/>
                </a:cubicBezTo>
                <a:cubicBezTo>
                  <a:pt x="463435" y="222385"/>
                  <a:pt x="451295" y="225918"/>
                  <a:pt x="440493" y="224486"/>
                </a:cubicBezTo>
                <a:cubicBezTo>
                  <a:pt x="434279" y="223627"/>
                  <a:pt x="429213" y="220667"/>
                  <a:pt x="425389" y="216944"/>
                </a:cubicBezTo>
                <a:cubicBezTo>
                  <a:pt x="413536" y="205679"/>
                  <a:pt x="409138" y="190117"/>
                  <a:pt x="409138" y="170260"/>
                </a:cubicBezTo>
                <a:cubicBezTo>
                  <a:pt x="409138" y="141142"/>
                  <a:pt x="423668" y="104578"/>
                  <a:pt x="485230" y="104578"/>
                </a:cubicBezTo>
                <a:close/>
                <a:moveTo>
                  <a:pt x="301689" y="104578"/>
                </a:moveTo>
                <a:cubicBezTo>
                  <a:pt x="363347" y="104578"/>
                  <a:pt x="377877" y="141142"/>
                  <a:pt x="377877" y="170260"/>
                </a:cubicBezTo>
                <a:cubicBezTo>
                  <a:pt x="377877" y="190117"/>
                  <a:pt x="373479" y="205679"/>
                  <a:pt x="361530" y="216944"/>
                </a:cubicBezTo>
                <a:cubicBezTo>
                  <a:pt x="357611" y="220763"/>
                  <a:pt x="355126" y="222099"/>
                  <a:pt x="346522" y="224390"/>
                </a:cubicBezTo>
                <a:cubicBezTo>
                  <a:pt x="337919" y="226586"/>
                  <a:pt x="324727" y="221622"/>
                  <a:pt x="324153" y="208925"/>
                </a:cubicBezTo>
                <a:cubicBezTo>
                  <a:pt x="324345" y="196132"/>
                  <a:pt x="346809" y="189545"/>
                  <a:pt x="346809" y="179425"/>
                </a:cubicBezTo>
                <a:cubicBezTo>
                  <a:pt x="347000" y="177420"/>
                  <a:pt x="346809" y="161668"/>
                  <a:pt x="346809" y="161668"/>
                </a:cubicBezTo>
                <a:cubicBezTo>
                  <a:pt x="346809" y="157467"/>
                  <a:pt x="343846" y="152789"/>
                  <a:pt x="339257" y="154030"/>
                </a:cubicBezTo>
                <a:cubicBezTo>
                  <a:pt x="336007" y="154890"/>
                  <a:pt x="312873" y="161286"/>
                  <a:pt x="305513" y="163386"/>
                </a:cubicBezTo>
                <a:cubicBezTo>
                  <a:pt x="304174" y="163768"/>
                  <a:pt x="302454" y="163768"/>
                  <a:pt x="300924" y="163386"/>
                </a:cubicBezTo>
                <a:cubicBezTo>
                  <a:pt x="293086" y="161381"/>
                  <a:pt x="267753" y="154985"/>
                  <a:pt x="264216" y="154030"/>
                </a:cubicBezTo>
                <a:cubicBezTo>
                  <a:pt x="259628" y="152789"/>
                  <a:pt x="256665" y="157467"/>
                  <a:pt x="256665" y="161668"/>
                </a:cubicBezTo>
                <a:lnTo>
                  <a:pt x="256665" y="176656"/>
                </a:lnTo>
                <a:cubicBezTo>
                  <a:pt x="256665" y="178852"/>
                  <a:pt x="257238" y="180475"/>
                  <a:pt x="257716" y="181239"/>
                </a:cubicBezTo>
                <a:cubicBezTo>
                  <a:pt x="265172" y="196514"/>
                  <a:pt x="280276" y="196323"/>
                  <a:pt x="280467" y="209211"/>
                </a:cubicBezTo>
                <a:cubicBezTo>
                  <a:pt x="279894" y="222385"/>
                  <a:pt x="267753" y="225918"/>
                  <a:pt x="256951" y="224486"/>
                </a:cubicBezTo>
                <a:cubicBezTo>
                  <a:pt x="250738" y="223627"/>
                  <a:pt x="245671" y="220667"/>
                  <a:pt x="241848" y="216944"/>
                </a:cubicBezTo>
                <a:cubicBezTo>
                  <a:pt x="229994" y="205679"/>
                  <a:pt x="225597" y="190117"/>
                  <a:pt x="225597" y="170260"/>
                </a:cubicBezTo>
                <a:cubicBezTo>
                  <a:pt x="225597" y="141142"/>
                  <a:pt x="240127" y="104578"/>
                  <a:pt x="301689" y="104578"/>
                </a:cubicBezTo>
                <a:close/>
                <a:moveTo>
                  <a:pt x="118831" y="104578"/>
                </a:moveTo>
                <a:cubicBezTo>
                  <a:pt x="180507" y="104578"/>
                  <a:pt x="195042" y="141142"/>
                  <a:pt x="195042" y="170260"/>
                </a:cubicBezTo>
                <a:cubicBezTo>
                  <a:pt x="195042" y="190117"/>
                  <a:pt x="190548" y="205679"/>
                  <a:pt x="178690" y="216944"/>
                </a:cubicBezTo>
                <a:cubicBezTo>
                  <a:pt x="174770" y="220763"/>
                  <a:pt x="172284" y="222099"/>
                  <a:pt x="163678" y="224390"/>
                </a:cubicBezTo>
                <a:cubicBezTo>
                  <a:pt x="155072" y="226586"/>
                  <a:pt x="141876" y="221622"/>
                  <a:pt x="141302" y="208925"/>
                </a:cubicBezTo>
                <a:cubicBezTo>
                  <a:pt x="141398" y="196132"/>
                  <a:pt x="163965" y="189545"/>
                  <a:pt x="163965" y="179425"/>
                </a:cubicBezTo>
                <a:cubicBezTo>
                  <a:pt x="164060" y="177420"/>
                  <a:pt x="163965" y="161668"/>
                  <a:pt x="163965" y="161668"/>
                </a:cubicBezTo>
                <a:cubicBezTo>
                  <a:pt x="163965" y="157467"/>
                  <a:pt x="161000" y="152789"/>
                  <a:pt x="156315" y="154030"/>
                </a:cubicBezTo>
                <a:cubicBezTo>
                  <a:pt x="153159" y="154890"/>
                  <a:pt x="129923" y="161286"/>
                  <a:pt x="122656" y="163386"/>
                </a:cubicBezTo>
                <a:cubicBezTo>
                  <a:pt x="121222" y="163768"/>
                  <a:pt x="119596" y="163768"/>
                  <a:pt x="118066" y="163386"/>
                </a:cubicBezTo>
                <a:cubicBezTo>
                  <a:pt x="110130" y="161381"/>
                  <a:pt x="84886" y="154985"/>
                  <a:pt x="81348" y="154030"/>
                </a:cubicBezTo>
                <a:cubicBezTo>
                  <a:pt x="76662" y="152789"/>
                  <a:pt x="73698" y="157467"/>
                  <a:pt x="73698" y="161668"/>
                </a:cubicBezTo>
                <a:lnTo>
                  <a:pt x="73698" y="176656"/>
                </a:lnTo>
                <a:cubicBezTo>
                  <a:pt x="73698" y="178852"/>
                  <a:pt x="74367" y="180475"/>
                  <a:pt x="74750" y="181239"/>
                </a:cubicBezTo>
                <a:cubicBezTo>
                  <a:pt x="82304" y="196514"/>
                  <a:pt x="97412" y="196323"/>
                  <a:pt x="97508" y="209211"/>
                </a:cubicBezTo>
                <a:cubicBezTo>
                  <a:pt x="96934" y="222385"/>
                  <a:pt x="84886" y="225918"/>
                  <a:pt x="74080" y="224486"/>
                </a:cubicBezTo>
                <a:cubicBezTo>
                  <a:pt x="67865" y="223627"/>
                  <a:pt x="62797" y="220667"/>
                  <a:pt x="58972" y="216944"/>
                </a:cubicBezTo>
                <a:cubicBezTo>
                  <a:pt x="47115" y="205679"/>
                  <a:pt x="42621" y="190117"/>
                  <a:pt x="42621" y="170260"/>
                </a:cubicBezTo>
                <a:cubicBezTo>
                  <a:pt x="42621" y="141142"/>
                  <a:pt x="57251" y="104578"/>
                  <a:pt x="118831" y="104578"/>
                </a:cubicBezTo>
                <a:close/>
                <a:moveTo>
                  <a:pt x="488678" y="0"/>
                </a:moveTo>
                <a:cubicBezTo>
                  <a:pt x="514974" y="191"/>
                  <a:pt x="536297" y="21560"/>
                  <a:pt x="536297" y="47984"/>
                </a:cubicBezTo>
                <a:cubicBezTo>
                  <a:pt x="536297" y="74314"/>
                  <a:pt x="514974" y="95778"/>
                  <a:pt x="488678" y="95969"/>
                </a:cubicBezTo>
                <a:cubicBezTo>
                  <a:pt x="462287" y="95778"/>
                  <a:pt x="440963" y="74314"/>
                  <a:pt x="440963" y="47984"/>
                </a:cubicBezTo>
                <a:cubicBezTo>
                  <a:pt x="440963" y="21560"/>
                  <a:pt x="462287" y="191"/>
                  <a:pt x="488678" y="0"/>
                </a:cubicBezTo>
                <a:close/>
                <a:moveTo>
                  <a:pt x="305137" y="0"/>
                </a:moveTo>
                <a:cubicBezTo>
                  <a:pt x="331432" y="191"/>
                  <a:pt x="352756" y="21560"/>
                  <a:pt x="352756" y="47984"/>
                </a:cubicBezTo>
                <a:cubicBezTo>
                  <a:pt x="352756" y="74314"/>
                  <a:pt x="331432" y="95778"/>
                  <a:pt x="305137" y="95969"/>
                </a:cubicBezTo>
                <a:cubicBezTo>
                  <a:pt x="278745" y="95778"/>
                  <a:pt x="257422" y="74314"/>
                  <a:pt x="257422" y="47984"/>
                </a:cubicBezTo>
                <a:cubicBezTo>
                  <a:pt x="257422" y="21560"/>
                  <a:pt x="278745" y="191"/>
                  <a:pt x="305137" y="0"/>
                </a:cubicBezTo>
                <a:close/>
                <a:moveTo>
                  <a:pt x="122148" y="0"/>
                </a:moveTo>
                <a:cubicBezTo>
                  <a:pt x="148532" y="191"/>
                  <a:pt x="169850" y="21560"/>
                  <a:pt x="169850" y="47984"/>
                </a:cubicBezTo>
                <a:cubicBezTo>
                  <a:pt x="169850" y="74314"/>
                  <a:pt x="148532" y="95778"/>
                  <a:pt x="122148" y="95969"/>
                </a:cubicBezTo>
                <a:cubicBezTo>
                  <a:pt x="95763" y="95778"/>
                  <a:pt x="74446" y="74314"/>
                  <a:pt x="74446" y="47984"/>
                </a:cubicBezTo>
                <a:cubicBezTo>
                  <a:pt x="74446" y="21560"/>
                  <a:pt x="95763" y="191"/>
                  <a:pt x="1221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iconfont-11417-5421003">
            <a:extLst>
              <a:ext uri="{FF2B5EF4-FFF2-40B4-BE49-F238E27FC236}">
                <a16:creationId xmlns:a16="http://schemas.microsoft.com/office/drawing/2014/main" id="{FB83DC43-39ED-461D-068B-E5024296AD60}"/>
              </a:ext>
            </a:extLst>
          </p:cNvPr>
          <p:cNvSpPr/>
          <p:nvPr/>
        </p:nvSpPr>
        <p:spPr>
          <a:xfrm>
            <a:off x="3482744" y="4290855"/>
            <a:ext cx="1038456" cy="930599"/>
          </a:xfrm>
          <a:custGeom>
            <a:avLst/>
            <a:gdLst>
              <a:gd name="T0" fmla="*/ 386 w 10910"/>
              <a:gd name="T1" fmla="*/ 10615 h 11196"/>
              <a:gd name="T2" fmla="*/ 10484 w 10910"/>
              <a:gd name="T3" fmla="*/ 10593 h 11196"/>
              <a:gd name="T4" fmla="*/ 5768 w 10910"/>
              <a:gd name="T5" fmla="*/ 10687 h 11196"/>
              <a:gd name="T6" fmla="*/ 10903 w 10910"/>
              <a:gd name="T7" fmla="*/ 1353 h 11196"/>
              <a:gd name="T8" fmla="*/ 5994 w 10910"/>
              <a:gd name="T9" fmla="*/ 11196 h 11196"/>
              <a:gd name="T10" fmla="*/ 10903 w 10910"/>
              <a:gd name="T11" fmla="*/ 1353 h 11196"/>
              <a:gd name="T12" fmla="*/ 6656 w 10910"/>
              <a:gd name="T13" fmla="*/ 10071 h 11196"/>
              <a:gd name="T14" fmla="*/ 9936 w 10910"/>
              <a:gd name="T15" fmla="*/ 9397 h 11196"/>
              <a:gd name="T16" fmla="*/ 9936 w 10910"/>
              <a:gd name="T17" fmla="*/ 8379 h 11196"/>
              <a:gd name="T18" fmla="*/ 6655 w 10910"/>
              <a:gd name="T19" fmla="*/ 7148 h 11196"/>
              <a:gd name="T20" fmla="*/ 9935 w 10910"/>
              <a:gd name="T21" fmla="*/ 8379 h 11196"/>
              <a:gd name="T22" fmla="*/ 9936 w 10910"/>
              <a:gd name="T23" fmla="*/ 6587 h 11196"/>
              <a:gd name="T24" fmla="*/ 6655 w 10910"/>
              <a:gd name="T25" fmla="*/ 5262 h 11196"/>
              <a:gd name="T26" fmla="*/ 9935 w 10910"/>
              <a:gd name="T27" fmla="*/ 6587 h 11196"/>
              <a:gd name="T28" fmla="*/ 9936 w 10910"/>
              <a:gd name="T29" fmla="*/ 4748 h 11196"/>
              <a:gd name="T30" fmla="*/ 6655 w 10910"/>
              <a:gd name="T31" fmla="*/ 3266 h 11196"/>
              <a:gd name="T32" fmla="*/ 9935 w 10910"/>
              <a:gd name="T33" fmla="*/ 4748 h 11196"/>
              <a:gd name="T34" fmla="*/ 9936 w 10910"/>
              <a:gd name="T35" fmla="*/ 2906 h 11196"/>
              <a:gd name="T36" fmla="*/ 6655 w 10910"/>
              <a:gd name="T37" fmla="*/ 1228 h 11196"/>
              <a:gd name="T38" fmla="*/ 9935 w 10910"/>
              <a:gd name="T39" fmla="*/ 2906 h 11196"/>
              <a:gd name="T40" fmla="*/ 3253 w 10910"/>
              <a:gd name="T41" fmla="*/ 3806 h 11196"/>
              <a:gd name="T42" fmla="*/ 2143 w 10910"/>
              <a:gd name="T43" fmla="*/ 1962 h 11196"/>
              <a:gd name="T44" fmla="*/ 0 w 10910"/>
              <a:gd name="T45" fmla="*/ 4776 h 11196"/>
              <a:gd name="T46" fmla="*/ 1534 w 10910"/>
              <a:gd name="T47" fmla="*/ 5260 h 11196"/>
              <a:gd name="T48" fmla="*/ 0 w 10910"/>
              <a:gd name="T49" fmla="*/ 5971 h 11196"/>
              <a:gd name="T50" fmla="*/ 1534 w 10910"/>
              <a:gd name="T51" fmla="*/ 6455 h 11196"/>
              <a:gd name="T52" fmla="*/ 0 w 10910"/>
              <a:gd name="T53" fmla="*/ 7166 h 11196"/>
              <a:gd name="T54" fmla="*/ 1534 w 10910"/>
              <a:gd name="T55" fmla="*/ 7650 h 11196"/>
              <a:gd name="T56" fmla="*/ 0 w 10910"/>
              <a:gd name="T57" fmla="*/ 8360 h 11196"/>
              <a:gd name="T58" fmla="*/ 1534 w 10910"/>
              <a:gd name="T59" fmla="*/ 8843 h 11196"/>
              <a:gd name="T60" fmla="*/ 0 w 10910"/>
              <a:gd name="T61" fmla="*/ 9555 h 11196"/>
              <a:gd name="T62" fmla="*/ 1534 w 10910"/>
              <a:gd name="T63" fmla="*/ 10038 h 11196"/>
              <a:gd name="T64" fmla="*/ 0 w 10910"/>
              <a:gd name="T65" fmla="*/ 10652 h 11196"/>
              <a:gd name="T66" fmla="*/ 5683 w 10910"/>
              <a:gd name="T67" fmla="*/ 0 h 11196"/>
              <a:gd name="T68" fmla="*/ 3253 w 10910"/>
              <a:gd name="T69" fmla="*/ 3806 h 11196"/>
              <a:gd name="T70" fmla="*/ 4141 w 10910"/>
              <a:gd name="T71" fmla="*/ 10108 h 11196"/>
              <a:gd name="T72" fmla="*/ 4768 w 10910"/>
              <a:gd name="T73" fmla="*/ 9137 h 11196"/>
              <a:gd name="T74" fmla="*/ 4761 w 10910"/>
              <a:gd name="T75" fmla="*/ 8095 h 11196"/>
              <a:gd name="T76" fmla="*/ 4126 w 10910"/>
              <a:gd name="T77" fmla="*/ 7402 h 11196"/>
              <a:gd name="T78" fmla="*/ 4761 w 10910"/>
              <a:gd name="T79" fmla="*/ 8095 h 11196"/>
              <a:gd name="T80" fmla="*/ 4121 w 10910"/>
              <a:gd name="T81" fmla="*/ 6360 h 11196"/>
              <a:gd name="T82" fmla="*/ 4749 w 10910"/>
              <a:gd name="T83" fmla="*/ 5391 h 11196"/>
              <a:gd name="T84" fmla="*/ 4743 w 10910"/>
              <a:gd name="T85" fmla="*/ 4346 h 11196"/>
              <a:gd name="T86" fmla="*/ 4108 w 10910"/>
              <a:gd name="T87" fmla="*/ 3652 h 11196"/>
              <a:gd name="T88" fmla="*/ 4743 w 10910"/>
              <a:gd name="T89" fmla="*/ 4346 h 11196"/>
              <a:gd name="T90" fmla="*/ 4733 w 10910"/>
              <a:gd name="T91" fmla="*/ 2470 h 11196"/>
              <a:gd name="T92" fmla="*/ 4098 w 10910"/>
              <a:gd name="T93" fmla="*/ 1778 h 11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910" h="11196">
                <a:moveTo>
                  <a:pt x="404" y="10175"/>
                </a:moveTo>
                <a:lnTo>
                  <a:pt x="386" y="10615"/>
                </a:lnTo>
                <a:lnTo>
                  <a:pt x="5761" y="11195"/>
                </a:lnTo>
                <a:lnTo>
                  <a:pt x="10484" y="10593"/>
                </a:lnTo>
                <a:lnTo>
                  <a:pt x="10494" y="10117"/>
                </a:lnTo>
                <a:lnTo>
                  <a:pt x="5768" y="10687"/>
                </a:lnTo>
                <a:lnTo>
                  <a:pt x="404" y="10175"/>
                </a:lnTo>
                <a:close/>
                <a:moveTo>
                  <a:pt x="10903" y="1353"/>
                </a:moveTo>
                <a:lnTo>
                  <a:pt x="5994" y="0"/>
                </a:lnTo>
                <a:lnTo>
                  <a:pt x="5994" y="11196"/>
                </a:lnTo>
                <a:lnTo>
                  <a:pt x="10910" y="10656"/>
                </a:lnTo>
                <a:lnTo>
                  <a:pt x="10903" y="1353"/>
                </a:lnTo>
                <a:close/>
                <a:moveTo>
                  <a:pt x="9936" y="10233"/>
                </a:moveTo>
                <a:lnTo>
                  <a:pt x="6656" y="10071"/>
                </a:lnTo>
                <a:lnTo>
                  <a:pt x="6656" y="9215"/>
                </a:lnTo>
                <a:lnTo>
                  <a:pt x="9936" y="9397"/>
                </a:lnTo>
                <a:lnTo>
                  <a:pt x="9936" y="10233"/>
                </a:lnTo>
                <a:close/>
                <a:moveTo>
                  <a:pt x="9936" y="8379"/>
                </a:moveTo>
                <a:lnTo>
                  <a:pt x="6655" y="8004"/>
                </a:lnTo>
                <a:lnTo>
                  <a:pt x="6655" y="7148"/>
                </a:lnTo>
                <a:lnTo>
                  <a:pt x="9935" y="7543"/>
                </a:lnTo>
                <a:lnTo>
                  <a:pt x="9935" y="8379"/>
                </a:lnTo>
                <a:lnTo>
                  <a:pt x="9936" y="8379"/>
                </a:lnTo>
                <a:close/>
                <a:moveTo>
                  <a:pt x="9936" y="6587"/>
                </a:moveTo>
                <a:lnTo>
                  <a:pt x="6655" y="6118"/>
                </a:lnTo>
                <a:lnTo>
                  <a:pt x="6655" y="5262"/>
                </a:lnTo>
                <a:lnTo>
                  <a:pt x="9935" y="5751"/>
                </a:lnTo>
                <a:lnTo>
                  <a:pt x="9935" y="6587"/>
                </a:lnTo>
                <a:lnTo>
                  <a:pt x="9936" y="6587"/>
                </a:lnTo>
                <a:close/>
                <a:moveTo>
                  <a:pt x="9936" y="4748"/>
                </a:moveTo>
                <a:lnTo>
                  <a:pt x="6655" y="4122"/>
                </a:lnTo>
                <a:lnTo>
                  <a:pt x="6655" y="3266"/>
                </a:lnTo>
                <a:lnTo>
                  <a:pt x="9935" y="3912"/>
                </a:lnTo>
                <a:lnTo>
                  <a:pt x="9935" y="4748"/>
                </a:lnTo>
                <a:lnTo>
                  <a:pt x="9936" y="4748"/>
                </a:lnTo>
                <a:close/>
                <a:moveTo>
                  <a:pt x="9936" y="2906"/>
                </a:moveTo>
                <a:lnTo>
                  <a:pt x="6655" y="2086"/>
                </a:lnTo>
                <a:lnTo>
                  <a:pt x="6655" y="1228"/>
                </a:lnTo>
                <a:lnTo>
                  <a:pt x="9935" y="2070"/>
                </a:lnTo>
                <a:lnTo>
                  <a:pt x="9935" y="2906"/>
                </a:lnTo>
                <a:lnTo>
                  <a:pt x="9936" y="2906"/>
                </a:lnTo>
                <a:close/>
                <a:moveTo>
                  <a:pt x="3253" y="3806"/>
                </a:moveTo>
                <a:lnTo>
                  <a:pt x="2143" y="4200"/>
                </a:lnTo>
                <a:lnTo>
                  <a:pt x="2143" y="1962"/>
                </a:lnTo>
                <a:lnTo>
                  <a:pt x="0" y="4288"/>
                </a:lnTo>
                <a:lnTo>
                  <a:pt x="0" y="4776"/>
                </a:lnTo>
                <a:lnTo>
                  <a:pt x="1534" y="4776"/>
                </a:lnTo>
                <a:lnTo>
                  <a:pt x="1534" y="5260"/>
                </a:lnTo>
                <a:lnTo>
                  <a:pt x="0" y="5260"/>
                </a:lnTo>
                <a:lnTo>
                  <a:pt x="0" y="5971"/>
                </a:lnTo>
                <a:lnTo>
                  <a:pt x="1534" y="5971"/>
                </a:lnTo>
                <a:lnTo>
                  <a:pt x="1534" y="6455"/>
                </a:lnTo>
                <a:lnTo>
                  <a:pt x="0" y="6455"/>
                </a:lnTo>
                <a:lnTo>
                  <a:pt x="0" y="7166"/>
                </a:lnTo>
                <a:lnTo>
                  <a:pt x="1534" y="7166"/>
                </a:lnTo>
                <a:lnTo>
                  <a:pt x="1534" y="7650"/>
                </a:lnTo>
                <a:lnTo>
                  <a:pt x="0" y="7650"/>
                </a:lnTo>
                <a:lnTo>
                  <a:pt x="0" y="8360"/>
                </a:lnTo>
                <a:lnTo>
                  <a:pt x="1534" y="8360"/>
                </a:lnTo>
                <a:lnTo>
                  <a:pt x="1534" y="8843"/>
                </a:lnTo>
                <a:lnTo>
                  <a:pt x="0" y="8843"/>
                </a:lnTo>
                <a:lnTo>
                  <a:pt x="0" y="9555"/>
                </a:lnTo>
                <a:lnTo>
                  <a:pt x="1534" y="9555"/>
                </a:lnTo>
                <a:lnTo>
                  <a:pt x="1534" y="10038"/>
                </a:lnTo>
                <a:lnTo>
                  <a:pt x="0" y="10038"/>
                </a:lnTo>
                <a:lnTo>
                  <a:pt x="0" y="10652"/>
                </a:lnTo>
                <a:lnTo>
                  <a:pt x="5683" y="11196"/>
                </a:lnTo>
                <a:lnTo>
                  <a:pt x="5683" y="0"/>
                </a:lnTo>
                <a:lnTo>
                  <a:pt x="3253" y="895"/>
                </a:lnTo>
                <a:lnTo>
                  <a:pt x="3253" y="3806"/>
                </a:lnTo>
                <a:close/>
                <a:moveTo>
                  <a:pt x="4771" y="9968"/>
                </a:moveTo>
                <a:lnTo>
                  <a:pt x="4141" y="10108"/>
                </a:lnTo>
                <a:lnTo>
                  <a:pt x="4138" y="9277"/>
                </a:lnTo>
                <a:lnTo>
                  <a:pt x="4768" y="9137"/>
                </a:lnTo>
                <a:lnTo>
                  <a:pt x="4771" y="9968"/>
                </a:lnTo>
                <a:close/>
                <a:moveTo>
                  <a:pt x="4761" y="8095"/>
                </a:moveTo>
                <a:lnTo>
                  <a:pt x="4130" y="8235"/>
                </a:lnTo>
                <a:lnTo>
                  <a:pt x="4126" y="7402"/>
                </a:lnTo>
                <a:lnTo>
                  <a:pt x="4758" y="7262"/>
                </a:lnTo>
                <a:lnTo>
                  <a:pt x="4761" y="8095"/>
                </a:lnTo>
                <a:close/>
                <a:moveTo>
                  <a:pt x="4751" y="6220"/>
                </a:moveTo>
                <a:lnTo>
                  <a:pt x="4121" y="6360"/>
                </a:lnTo>
                <a:lnTo>
                  <a:pt x="4118" y="5530"/>
                </a:lnTo>
                <a:lnTo>
                  <a:pt x="4749" y="5391"/>
                </a:lnTo>
                <a:lnTo>
                  <a:pt x="4751" y="6220"/>
                </a:lnTo>
                <a:close/>
                <a:moveTo>
                  <a:pt x="4743" y="4346"/>
                </a:moveTo>
                <a:lnTo>
                  <a:pt x="4111" y="4485"/>
                </a:lnTo>
                <a:lnTo>
                  <a:pt x="4108" y="3652"/>
                </a:lnTo>
                <a:lnTo>
                  <a:pt x="4738" y="3512"/>
                </a:lnTo>
                <a:lnTo>
                  <a:pt x="4743" y="4346"/>
                </a:lnTo>
                <a:close/>
                <a:moveTo>
                  <a:pt x="4729" y="1640"/>
                </a:moveTo>
                <a:lnTo>
                  <a:pt x="4733" y="2470"/>
                </a:lnTo>
                <a:lnTo>
                  <a:pt x="4101" y="2610"/>
                </a:lnTo>
                <a:lnTo>
                  <a:pt x="4098" y="1778"/>
                </a:lnTo>
                <a:lnTo>
                  <a:pt x="4729" y="16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confont-11656-5543855">
            <a:extLst>
              <a:ext uri="{FF2B5EF4-FFF2-40B4-BE49-F238E27FC236}">
                <a16:creationId xmlns:a16="http://schemas.microsoft.com/office/drawing/2014/main" id="{38775278-AACA-D737-0401-33C120FA6945}"/>
              </a:ext>
            </a:extLst>
          </p:cNvPr>
          <p:cNvSpPr/>
          <p:nvPr/>
        </p:nvSpPr>
        <p:spPr>
          <a:xfrm>
            <a:off x="6051507" y="4259611"/>
            <a:ext cx="1038457" cy="930600"/>
          </a:xfrm>
          <a:custGeom>
            <a:avLst/>
            <a:gdLst>
              <a:gd name="T0" fmla="*/ 10764 w 14255"/>
              <a:gd name="T1" fmla="*/ 7806 h 12800"/>
              <a:gd name="T2" fmla="*/ 9018 w 14255"/>
              <a:gd name="T3" fmla="*/ 10473 h 12800"/>
              <a:gd name="T4" fmla="*/ 10062 w 14255"/>
              <a:gd name="T5" fmla="*/ 12705 h 12800"/>
              <a:gd name="T6" fmla="*/ 9600 w 14255"/>
              <a:gd name="T7" fmla="*/ 12800 h 12800"/>
              <a:gd name="T8" fmla="*/ 7855 w 14255"/>
              <a:gd name="T9" fmla="*/ 12800 h 12800"/>
              <a:gd name="T10" fmla="*/ 7855 w 14255"/>
              <a:gd name="T11" fmla="*/ 10764 h 12800"/>
              <a:gd name="T12" fmla="*/ 6400 w 14255"/>
              <a:gd name="T13" fmla="*/ 9309 h 12800"/>
              <a:gd name="T14" fmla="*/ 4945 w 14255"/>
              <a:gd name="T15" fmla="*/ 10764 h 12800"/>
              <a:gd name="T16" fmla="*/ 4945 w 14255"/>
              <a:gd name="T17" fmla="*/ 12800 h 12800"/>
              <a:gd name="T18" fmla="*/ 3200 w 14255"/>
              <a:gd name="T19" fmla="*/ 12800 h 12800"/>
              <a:gd name="T20" fmla="*/ 2036 w 14255"/>
              <a:gd name="T21" fmla="*/ 11636 h 12800"/>
              <a:gd name="T22" fmla="*/ 2036 w 14255"/>
              <a:gd name="T23" fmla="*/ 7340 h 12800"/>
              <a:gd name="T24" fmla="*/ 2182 w 14255"/>
              <a:gd name="T25" fmla="*/ 7343 h 12800"/>
              <a:gd name="T26" fmla="*/ 4188 w 14255"/>
              <a:gd name="T27" fmla="*/ 6461 h 12800"/>
              <a:gd name="T28" fmla="*/ 6400 w 14255"/>
              <a:gd name="T29" fmla="*/ 7495 h 12800"/>
              <a:gd name="T30" fmla="*/ 8612 w 14255"/>
              <a:gd name="T31" fmla="*/ 6461 h 12800"/>
              <a:gd name="T32" fmla="*/ 10618 w 14255"/>
              <a:gd name="T33" fmla="*/ 7343 h 12800"/>
              <a:gd name="T34" fmla="*/ 10764 w 14255"/>
              <a:gd name="T35" fmla="*/ 7340 h 12800"/>
              <a:gd name="T36" fmla="*/ 10764 w 14255"/>
              <a:gd name="T37" fmla="*/ 7806 h 12800"/>
              <a:gd name="T38" fmla="*/ 12800 w 14255"/>
              <a:gd name="T39" fmla="*/ 4655 h 12800"/>
              <a:gd name="T40" fmla="*/ 10618 w 14255"/>
              <a:gd name="T41" fmla="*/ 6836 h 12800"/>
              <a:gd name="T42" fmla="*/ 8591 w 14255"/>
              <a:gd name="T43" fmla="*/ 5440 h 12800"/>
              <a:gd name="T44" fmla="*/ 6400 w 14255"/>
              <a:gd name="T45" fmla="*/ 6982 h 12800"/>
              <a:gd name="T46" fmla="*/ 4209 w 14255"/>
              <a:gd name="T47" fmla="*/ 5440 h 12800"/>
              <a:gd name="T48" fmla="*/ 2182 w 14255"/>
              <a:gd name="T49" fmla="*/ 6836 h 12800"/>
              <a:gd name="T50" fmla="*/ 0 w 14255"/>
              <a:gd name="T51" fmla="*/ 4655 h 12800"/>
              <a:gd name="T52" fmla="*/ 3200 w 14255"/>
              <a:gd name="T53" fmla="*/ 0 h 12800"/>
              <a:gd name="T54" fmla="*/ 9600 w 14255"/>
              <a:gd name="T55" fmla="*/ 0 h 12800"/>
              <a:gd name="T56" fmla="*/ 12800 w 14255"/>
              <a:gd name="T57" fmla="*/ 4655 h 12800"/>
              <a:gd name="T58" fmla="*/ 11927 w 14255"/>
              <a:gd name="T59" fmla="*/ 12800 h 12800"/>
              <a:gd name="T60" fmla="*/ 9600 w 14255"/>
              <a:gd name="T61" fmla="*/ 10473 h 12800"/>
              <a:gd name="T62" fmla="*/ 11927 w 14255"/>
              <a:gd name="T63" fmla="*/ 8145 h 12800"/>
              <a:gd name="T64" fmla="*/ 14255 w 14255"/>
              <a:gd name="T65" fmla="*/ 10473 h 12800"/>
              <a:gd name="T66" fmla="*/ 11927 w 14255"/>
              <a:gd name="T67" fmla="*/ 12800 h 12800"/>
              <a:gd name="T68" fmla="*/ 11310 w 14255"/>
              <a:gd name="T69" fmla="*/ 11090 h 12800"/>
              <a:gd name="T70" fmla="*/ 10473 w 14255"/>
              <a:gd name="T71" fmla="*/ 10473 h 12800"/>
              <a:gd name="T72" fmla="*/ 11310 w 14255"/>
              <a:gd name="T73" fmla="*/ 9856 h 12800"/>
              <a:gd name="T74" fmla="*/ 11927 w 14255"/>
              <a:gd name="T75" fmla="*/ 9018 h 12800"/>
              <a:gd name="T76" fmla="*/ 12544 w 14255"/>
              <a:gd name="T77" fmla="*/ 9856 h 12800"/>
              <a:gd name="T78" fmla="*/ 13382 w 14255"/>
              <a:gd name="T79" fmla="*/ 10473 h 12800"/>
              <a:gd name="T80" fmla="*/ 12544 w 14255"/>
              <a:gd name="T81" fmla="*/ 11090 h 12800"/>
              <a:gd name="T82" fmla="*/ 11927 w 14255"/>
              <a:gd name="T83" fmla="*/ 11927 h 12800"/>
              <a:gd name="T84" fmla="*/ 11310 w 14255"/>
              <a:gd name="T85" fmla="*/ 11090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255" h="12800">
                <a:moveTo>
                  <a:pt x="10764" y="7806"/>
                </a:moveTo>
                <a:cubicBezTo>
                  <a:pt x="9703" y="8269"/>
                  <a:pt x="9018" y="9316"/>
                  <a:pt x="9018" y="10473"/>
                </a:cubicBezTo>
                <a:cubicBezTo>
                  <a:pt x="9017" y="11335"/>
                  <a:pt x="9400" y="12153"/>
                  <a:pt x="10062" y="12705"/>
                </a:cubicBezTo>
                <a:cubicBezTo>
                  <a:pt x="9916" y="12768"/>
                  <a:pt x="9759" y="12800"/>
                  <a:pt x="9600" y="12800"/>
                </a:cubicBezTo>
                <a:lnTo>
                  <a:pt x="7855" y="12800"/>
                </a:lnTo>
                <a:lnTo>
                  <a:pt x="7855" y="10764"/>
                </a:lnTo>
                <a:cubicBezTo>
                  <a:pt x="7855" y="9960"/>
                  <a:pt x="7203" y="9309"/>
                  <a:pt x="6400" y="9309"/>
                </a:cubicBezTo>
                <a:cubicBezTo>
                  <a:pt x="5597" y="9309"/>
                  <a:pt x="4945" y="9960"/>
                  <a:pt x="4945" y="10764"/>
                </a:cubicBezTo>
                <a:lnTo>
                  <a:pt x="4945" y="12800"/>
                </a:lnTo>
                <a:lnTo>
                  <a:pt x="3200" y="12800"/>
                </a:lnTo>
                <a:cubicBezTo>
                  <a:pt x="2557" y="12800"/>
                  <a:pt x="2036" y="12279"/>
                  <a:pt x="2036" y="11636"/>
                </a:cubicBezTo>
                <a:lnTo>
                  <a:pt x="2036" y="7340"/>
                </a:lnTo>
                <a:cubicBezTo>
                  <a:pt x="2084" y="7343"/>
                  <a:pt x="2133" y="7343"/>
                  <a:pt x="2182" y="7343"/>
                </a:cubicBezTo>
                <a:cubicBezTo>
                  <a:pt x="3012" y="7343"/>
                  <a:pt x="3704" y="6989"/>
                  <a:pt x="4188" y="6461"/>
                </a:cubicBezTo>
                <a:cubicBezTo>
                  <a:pt x="4721" y="7094"/>
                  <a:pt x="5514" y="7495"/>
                  <a:pt x="6400" y="7495"/>
                </a:cubicBezTo>
                <a:cubicBezTo>
                  <a:pt x="7286" y="7495"/>
                  <a:pt x="8079" y="7094"/>
                  <a:pt x="8612" y="6461"/>
                </a:cubicBezTo>
                <a:cubicBezTo>
                  <a:pt x="9096" y="6989"/>
                  <a:pt x="9788" y="7343"/>
                  <a:pt x="10618" y="7343"/>
                </a:cubicBezTo>
                <a:cubicBezTo>
                  <a:pt x="10667" y="7343"/>
                  <a:pt x="10716" y="7342"/>
                  <a:pt x="10764" y="7340"/>
                </a:cubicBezTo>
                <a:lnTo>
                  <a:pt x="10764" y="7806"/>
                </a:lnTo>
                <a:close/>
                <a:moveTo>
                  <a:pt x="12800" y="4655"/>
                </a:moveTo>
                <a:cubicBezTo>
                  <a:pt x="12800" y="5699"/>
                  <a:pt x="11953" y="6836"/>
                  <a:pt x="10618" y="6836"/>
                </a:cubicBezTo>
                <a:cubicBezTo>
                  <a:pt x="9619" y="6836"/>
                  <a:pt x="8893" y="6199"/>
                  <a:pt x="8591" y="5440"/>
                </a:cubicBezTo>
                <a:cubicBezTo>
                  <a:pt x="8259" y="6365"/>
                  <a:pt x="7382" y="6982"/>
                  <a:pt x="6400" y="6982"/>
                </a:cubicBezTo>
                <a:cubicBezTo>
                  <a:pt x="5418" y="6982"/>
                  <a:pt x="4541" y="6365"/>
                  <a:pt x="4209" y="5440"/>
                </a:cubicBezTo>
                <a:cubicBezTo>
                  <a:pt x="3907" y="6199"/>
                  <a:pt x="3181" y="6836"/>
                  <a:pt x="2182" y="6836"/>
                </a:cubicBezTo>
                <a:cubicBezTo>
                  <a:pt x="847" y="6836"/>
                  <a:pt x="0" y="5699"/>
                  <a:pt x="0" y="4655"/>
                </a:cubicBezTo>
                <a:lnTo>
                  <a:pt x="3200" y="0"/>
                </a:lnTo>
                <a:lnTo>
                  <a:pt x="9600" y="0"/>
                </a:lnTo>
                <a:lnTo>
                  <a:pt x="12800" y="4655"/>
                </a:lnTo>
                <a:close/>
                <a:moveTo>
                  <a:pt x="11927" y="12800"/>
                </a:moveTo>
                <a:cubicBezTo>
                  <a:pt x="10642" y="12800"/>
                  <a:pt x="9600" y="11758"/>
                  <a:pt x="9600" y="10473"/>
                </a:cubicBezTo>
                <a:cubicBezTo>
                  <a:pt x="9600" y="9187"/>
                  <a:pt x="10642" y="8145"/>
                  <a:pt x="11927" y="8145"/>
                </a:cubicBezTo>
                <a:cubicBezTo>
                  <a:pt x="13213" y="8145"/>
                  <a:pt x="14255" y="9187"/>
                  <a:pt x="14255" y="10473"/>
                </a:cubicBezTo>
                <a:cubicBezTo>
                  <a:pt x="14255" y="11758"/>
                  <a:pt x="13213" y="12800"/>
                  <a:pt x="11927" y="12800"/>
                </a:cubicBezTo>
                <a:close/>
                <a:moveTo>
                  <a:pt x="11310" y="11090"/>
                </a:moveTo>
                <a:lnTo>
                  <a:pt x="10473" y="10473"/>
                </a:lnTo>
                <a:lnTo>
                  <a:pt x="11310" y="9856"/>
                </a:lnTo>
                <a:lnTo>
                  <a:pt x="11927" y="9018"/>
                </a:lnTo>
                <a:lnTo>
                  <a:pt x="12544" y="9856"/>
                </a:lnTo>
                <a:lnTo>
                  <a:pt x="13382" y="10473"/>
                </a:lnTo>
                <a:lnTo>
                  <a:pt x="12544" y="11090"/>
                </a:lnTo>
                <a:lnTo>
                  <a:pt x="11927" y="11927"/>
                </a:lnTo>
                <a:lnTo>
                  <a:pt x="11310" y="1109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ale-human-group_46888">
            <a:extLst>
              <a:ext uri="{FF2B5EF4-FFF2-40B4-BE49-F238E27FC236}">
                <a16:creationId xmlns:a16="http://schemas.microsoft.com/office/drawing/2014/main" id="{C6DD9EC1-D29B-605B-3B99-7BD496757C4B}"/>
              </a:ext>
            </a:extLst>
          </p:cNvPr>
          <p:cNvSpPr/>
          <p:nvPr/>
        </p:nvSpPr>
        <p:spPr>
          <a:xfrm>
            <a:off x="8559757" y="4308428"/>
            <a:ext cx="1206543" cy="845575"/>
          </a:xfrm>
          <a:custGeom>
            <a:avLst/>
            <a:gdLst>
              <a:gd name="connsiteX0" fmla="*/ 574905 w 604306"/>
              <a:gd name="connsiteY0" fmla="*/ 168657 h 412808"/>
              <a:gd name="connsiteX1" fmla="*/ 574905 w 604306"/>
              <a:gd name="connsiteY1" fmla="*/ 206219 h 412808"/>
              <a:gd name="connsiteX2" fmla="*/ 574905 w 604306"/>
              <a:gd name="connsiteY2" fmla="*/ 168657 h 412808"/>
              <a:gd name="connsiteX3" fmla="*/ 94315 w 604306"/>
              <a:gd name="connsiteY3" fmla="*/ 168657 h 412808"/>
              <a:gd name="connsiteX4" fmla="*/ 94315 w 604306"/>
              <a:gd name="connsiteY4" fmla="*/ 206219 h 412808"/>
              <a:gd name="connsiteX5" fmla="*/ 94315 w 604306"/>
              <a:gd name="connsiteY5" fmla="*/ 168657 h 412808"/>
              <a:gd name="connsiteX6" fmla="*/ 509991 w 604306"/>
              <a:gd name="connsiteY6" fmla="*/ 168289 h 412808"/>
              <a:gd name="connsiteX7" fmla="*/ 509991 w 604306"/>
              <a:gd name="connsiteY7" fmla="*/ 206219 h 412808"/>
              <a:gd name="connsiteX8" fmla="*/ 29401 w 604306"/>
              <a:gd name="connsiteY8" fmla="*/ 168289 h 412808"/>
              <a:gd name="connsiteX9" fmla="*/ 29401 w 604306"/>
              <a:gd name="connsiteY9" fmla="*/ 206219 h 412808"/>
              <a:gd name="connsiteX10" fmla="*/ 464993 w 604306"/>
              <a:gd name="connsiteY10" fmla="*/ 161292 h 412808"/>
              <a:gd name="connsiteX11" fmla="*/ 464993 w 604306"/>
              <a:gd name="connsiteY11" fmla="*/ 204378 h 412808"/>
              <a:gd name="connsiteX12" fmla="*/ 464993 w 604306"/>
              <a:gd name="connsiteY12" fmla="*/ 161292 h 412808"/>
              <a:gd name="connsiteX13" fmla="*/ 390857 w 604306"/>
              <a:gd name="connsiteY13" fmla="*/ 161292 h 412808"/>
              <a:gd name="connsiteX14" fmla="*/ 386800 w 604306"/>
              <a:gd name="connsiteY14" fmla="*/ 170867 h 412808"/>
              <a:gd name="connsiteX15" fmla="*/ 386431 w 604306"/>
              <a:gd name="connsiteY15" fmla="*/ 188543 h 412808"/>
              <a:gd name="connsiteX16" fmla="*/ 390857 w 604306"/>
              <a:gd name="connsiteY16" fmla="*/ 204378 h 412808"/>
              <a:gd name="connsiteX17" fmla="*/ 216768 w 604306"/>
              <a:gd name="connsiteY17" fmla="*/ 161292 h 412808"/>
              <a:gd name="connsiteX18" fmla="*/ 216768 w 604306"/>
              <a:gd name="connsiteY18" fmla="*/ 204378 h 412808"/>
              <a:gd name="connsiteX19" fmla="*/ 221194 w 604306"/>
              <a:gd name="connsiteY19" fmla="*/ 188543 h 412808"/>
              <a:gd name="connsiteX20" fmla="*/ 220825 w 604306"/>
              <a:gd name="connsiteY20" fmla="*/ 170867 h 412808"/>
              <a:gd name="connsiteX21" fmla="*/ 216768 w 604306"/>
              <a:gd name="connsiteY21" fmla="*/ 161292 h 412808"/>
              <a:gd name="connsiteX22" fmla="*/ 142633 w 604306"/>
              <a:gd name="connsiteY22" fmla="*/ 161292 h 412808"/>
              <a:gd name="connsiteX23" fmla="*/ 142633 w 604306"/>
              <a:gd name="connsiteY23" fmla="*/ 204378 h 412808"/>
              <a:gd name="connsiteX24" fmla="*/ 347704 w 604306"/>
              <a:gd name="connsiteY24" fmla="*/ 153559 h 412808"/>
              <a:gd name="connsiteX25" fmla="*/ 347704 w 604306"/>
              <a:gd name="connsiteY25" fmla="*/ 204378 h 412808"/>
              <a:gd name="connsiteX26" fmla="*/ 347704 w 604306"/>
              <a:gd name="connsiteY26" fmla="*/ 153559 h 412808"/>
              <a:gd name="connsiteX27" fmla="*/ 259922 w 604306"/>
              <a:gd name="connsiteY27" fmla="*/ 153559 h 412808"/>
              <a:gd name="connsiteX28" fmla="*/ 259922 w 604306"/>
              <a:gd name="connsiteY28" fmla="*/ 204378 h 412808"/>
              <a:gd name="connsiteX29" fmla="*/ 542448 w 604306"/>
              <a:gd name="connsiteY29" fmla="*/ 128886 h 412808"/>
              <a:gd name="connsiteX30" fmla="*/ 534702 w 604306"/>
              <a:gd name="connsiteY30" fmla="*/ 180073 h 412808"/>
              <a:gd name="connsiteX31" fmla="*/ 542448 w 604306"/>
              <a:gd name="connsiteY31" fmla="*/ 190384 h 412808"/>
              <a:gd name="connsiteX32" fmla="*/ 542817 w 604306"/>
              <a:gd name="connsiteY32" fmla="*/ 190384 h 412808"/>
              <a:gd name="connsiteX33" fmla="*/ 550194 w 604306"/>
              <a:gd name="connsiteY33" fmla="*/ 180073 h 412808"/>
              <a:gd name="connsiteX34" fmla="*/ 542817 w 604306"/>
              <a:gd name="connsiteY34" fmla="*/ 128886 h 412808"/>
              <a:gd name="connsiteX35" fmla="*/ 61489 w 604306"/>
              <a:gd name="connsiteY35" fmla="*/ 128886 h 412808"/>
              <a:gd name="connsiteX36" fmla="*/ 54113 w 604306"/>
              <a:gd name="connsiteY36" fmla="*/ 180073 h 412808"/>
              <a:gd name="connsiteX37" fmla="*/ 61489 w 604306"/>
              <a:gd name="connsiteY37" fmla="*/ 190384 h 412808"/>
              <a:gd name="connsiteX38" fmla="*/ 61858 w 604306"/>
              <a:gd name="connsiteY38" fmla="*/ 190384 h 412808"/>
              <a:gd name="connsiteX39" fmla="*/ 69604 w 604306"/>
              <a:gd name="connsiteY39" fmla="*/ 180073 h 412808"/>
              <a:gd name="connsiteX40" fmla="*/ 61858 w 604306"/>
              <a:gd name="connsiteY40" fmla="*/ 128886 h 412808"/>
              <a:gd name="connsiteX41" fmla="*/ 427741 w 604306"/>
              <a:gd name="connsiteY41" fmla="*/ 116366 h 412808"/>
              <a:gd name="connsiteX42" fmla="*/ 418889 w 604306"/>
              <a:gd name="connsiteY42" fmla="*/ 174549 h 412808"/>
              <a:gd name="connsiteX43" fmla="*/ 427741 w 604306"/>
              <a:gd name="connsiteY43" fmla="*/ 186333 h 412808"/>
              <a:gd name="connsiteX44" fmla="*/ 428110 w 604306"/>
              <a:gd name="connsiteY44" fmla="*/ 186333 h 412808"/>
              <a:gd name="connsiteX45" fmla="*/ 436593 w 604306"/>
              <a:gd name="connsiteY45" fmla="*/ 174549 h 412808"/>
              <a:gd name="connsiteX46" fmla="*/ 428110 w 604306"/>
              <a:gd name="connsiteY46" fmla="*/ 116366 h 412808"/>
              <a:gd name="connsiteX47" fmla="*/ 179516 w 604306"/>
              <a:gd name="connsiteY47" fmla="*/ 116366 h 412808"/>
              <a:gd name="connsiteX48" fmla="*/ 171033 w 604306"/>
              <a:gd name="connsiteY48" fmla="*/ 174549 h 412808"/>
              <a:gd name="connsiteX49" fmla="*/ 179516 w 604306"/>
              <a:gd name="connsiteY49" fmla="*/ 186333 h 412808"/>
              <a:gd name="connsiteX50" fmla="*/ 179885 w 604306"/>
              <a:gd name="connsiteY50" fmla="*/ 186333 h 412808"/>
              <a:gd name="connsiteX51" fmla="*/ 188737 w 604306"/>
              <a:gd name="connsiteY51" fmla="*/ 174549 h 412808"/>
              <a:gd name="connsiteX52" fmla="*/ 179885 w 604306"/>
              <a:gd name="connsiteY52" fmla="*/ 116366 h 412808"/>
              <a:gd name="connsiteX53" fmla="*/ 303813 w 604306"/>
              <a:gd name="connsiteY53" fmla="*/ 100163 h 412808"/>
              <a:gd name="connsiteX54" fmla="*/ 293485 w 604306"/>
              <a:gd name="connsiteY54" fmla="*/ 169026 h 412808"/>
              <a:gd name="connsiteX55" fmla="*/ 303813 w 604306"/>
              <a:gd name="connsiteY55" fmla="*/ 183019 h 412808"/>
              <a:gd name="connsiteX56" fmla="*/ 314140 w 604306"/>
              <a:gd name="connsiteY56" fmla="*/ 169026 h 412808"/>
              <a:gd name="connsiteX57" fmla="*/ 293485 w 604306"/>
              <a:gd name="connsiteY57" fmla="*/ 87642 h 412808"/>
              <a:gd name="connsiteX58" fmla="*/ 303813 w 604306"/>
              <a:gd name="connsiteY58" fmla="*/ 98690 h 412808"/>
              <a:gd name="connsiteX59" fmla="*/ 314509 w 604306"/>
              <a:gd name="connsiteY59" fmla="*/ 88010 h 412808"/>
              <a:gd name="connsiteX60" fmla="*/ 330000 w 604306"/>
              <a:gd name="connsiteY60" fmla="*/ 94639 h 412808"/>
              <a:gd name="connsiteX61" fmla="*/ 332213 w 604306"/>
              <a:gd name="connsiteY61" fmla="*/ 95744 h 412808"/>
              <a:gd name="connsiteX62" fmla="*/ 375366 w 604306"/>
              <a:gd name="connsiteY62" fmla="*/ 135146 h 412808"/>
              <a:gd name="connsiteX63" fmla="*/ 403767 w 604306"/>
              <a:gd name="connsiteY63" fmla="*/ 112683 h 412808"/>
              <a:gd name="connsiteX64" fmla="*/ 405611 w 604306"/>
              <a:gd name="connsiteY64" fmla="*/ 111578 h 412808"/>
              <a:gd name="connsiteX65" fmla="*/ 418889 w 604306"/>
              <a:gd name="connsiteY65" fmla="*/ 105686 h 412808"/>
              <a:gd name="connsiteX66" fmla="*/ 419258 w 604306"/>
              <a:gd name="connsiteY66" fmla="*/ 105686 h 412808"/>
              <a:gd name="connsiteX67" fmla="*/ 427741 w 604306"/>
              <a:gd name="connsiteY67" fmla="*/ 114893 h 412808"/>
              <a:gd name="connsiteX68" fmla="*/ 436962 w 604306"/>
              <a:gd name="connsiteY68" fmla="*/ 106055 h 412808"/>
              <a:gd name="connsiteX69" fmla="*/ 449871 w 604306"/>
              <a:gd name="connsiteY69" fmla="*/ 111578 h 412808"/>
              <a:gd name="connsiteX70" fmla="*/ 452084 w 604306"/>
              <a:gd name="connsiteY70" fmla="*/ 112683 h 412808"/>
              <a:gd name="connsiteX71" fmla="*/ 491549 w 604306"/>
              <a:gd name="connsiteY71" fmla="*/ 151718 h 412808"/>
              <a:gd name="connsiteX72" fmla="*/ 521424 w 604306"/>
              <a:gd name="connsiteY72" fmla="*/ 125572 h 412808"/>
              <a:gd name="connsiteX73" fmla="*/ 523269 w 604306"/>
              <a:gd name="connsiteY73" fmla="*/ 124835 h 412808"/>
              <a:gd name="connsiteX74" fmla="*/ 534702 w 604306"/>
              <a:gd name="connsiteY74" fmla="*/ 119680 h 412808"/>
              <a:gd name="connsiteX75" fmla="*/ 535071 w 604306"/>
              <a:gd name="connsiteY75" fmla="*/ 119680 h 412808"/>
              <a:gd name="connsiteX76" fmla="*/ 542448 w 604306"/>
              <a:gd name="connsiteY76" fmla="*/ 127781 h 412808"/>
              <a:gd name="connsiteX77" fmla="*/ 550562 w 604306"/>
              <a:gd name="connsiteY77" fmla="*/ 119680 h 412808"/>
              <a:gd name="connsiteX78" fmla="*/ 561996 w 604306"/>
              <a:gd name="connsiteY78" fmla="*/ 124835 h 412808"/>
              <a:gd name="connsiteX79" fmla="*/ 563840 w 604306"/>
              <a:gd name="connsiteY79" fmla="*/ 125572 h 412808"/>
              <a:gd name="connsiteX80" fmla="*/ 591872 w 604306"/>
              <a:gd name="connsiteY80" fmla="*/ 227946 h 412808"/>
              <a:gd name="connsiteX81" fmla="*/ 581176 w 604306"/>
              <a:gd name="connsiteY81" fmla="*/ 234574 h 412808"/>
              <a:gd name="connsiteX82" fmla="*/ 575274 w 604306"/>
              <a:gd name="connsiteY82" fmla="*/ 232733 h 412808"/>
              <a:gd name="connsiteX83" fmla="*/ 571955 w 604306"/>
              <a:gd name="connsiteY83" fmla="*/ 230524 h 412808"/>
              <a:gd name="connsiteX84" fmla="*/ 571955 w 604306"/>
              <a:gd name="connsiteY84" fmla="*/ 346154 h 412808"/>
              <a:gd name="connsiteX85" fmla="*/ 557570 w 604306"/>
              <a:gd name="connsiteY85" fmla="*/ 360516 h 412808"/>
              <a:gd name="connsiteX86" fmla="*/ 542817 w 604306"/>
              <a:gd name="connsiteY86" fmla="*/ 346154 h 412808"/>
              <a:gd name="connsiteX87" fmla="*/ 542817 w 604306"/>
              <a:gd name="connsiteY87" fmla="*/ 245254 h 412808"/>
              <a:gd name="connsiteX88" fmla="*/ 542448 w 604306"/>
              <a:gd name="connsiteY88" fmla="*/ 245254 h 412808"/>
              <a:gd name="connsiteX89" fmla="*/ 540973 w 604306"/>
              <a:gd name="connsiteY89" fmla="*/ 245254 h 412808"/>
              <a:gd name="connsiteX90" fmla="*/ 540973 w 604306"/>
              <a:gd name="connsiteY90" fmla="*/ 346154 h 412808"/>
              <a:gd name="connsiteX91" fmla="*/ 526219 w 604306"/>
              <a:gd name="connsiteY91" fmla="*/ 360516 h 412808"/>
              <a:gd name="connsiteX92" fmla="*/ 511835 w 604306"/>
              <a:gd name="connsiteY92" fmla="*/ 346154 h 412808"/>
              <a:gd name="connsiteX93" fmla="*/ 511835 w 604306"/>
              <a:gd name="connsiteY93" fmla="*/ 231628 h 412808"/>
              <a:gd name="connsiteX94" fmla="*/ 509991 w 604306"/>
              <a:gd name="connsiteY94" fmla="*/ 232733 h 412808"/>
              <a:gd name="connsiteX95" fmla="*/ 504089 w 604306"/>
              <a:gd name="connsiteY95" fmla="*/ 234574 h 412808"/>
              <a:gd name="connsiteX96" fmla="*/ 493393 w 604306"/>
              <a:gd name="connsiteY96" fmla="*/ 227946 h 412808"/>
              <a:gd name="connsiteX97" fmla="*/ 488967 w 604306"/>
              <a:gd name="connsiteY97" fmla="*/ 219476 h 412808"/>
              <a:gd name="connsiteX98" fmla="*/ 484172 w 604306"/>
              <a:gd name="connsiteY98" fmla="*/ 229419 h 412808"/>
              <a:gd name="connsiteX99" fmla="*/ 471632 w 604306"/>
              <a:gd name="connsiteY99" fmla="*/ 236784 h 412808"/>
              <a:gd name="connsiteX100" fmla="*/ 464993 w 604306"/>
              <a:gd name="connsiteY100" fmla="*/ 234943 h 412808"/>
              <a:gd name="connsiteX101" fmla="*/ 461305 w 604306"/>
              <a:gd name="connsiteY101" fmla="*/ 231997 h 412808"/>
              <a:gd name="connsiteX102" fmla="*/ 461305 w 604306"/>
              <a:gd name="connsiteY102" fmla="*/ 363831 h 412808"/>
              <a:gd name="connsiteX103" fmla="*/ 444707 w 604306"/>
              <a:gd name="connsiteY103" fmla="*/ 380402 h 412808"/>
              <a:gd name="connsiteX104" fmla="*/ 428110 w 604306"/>
              <a:gd name="connsiteY104" fmla="*/ 363831 h 412808"/>
              <a:gd name="connsiteX105" fmla="*/ 428110 w 604306"/>
              <a:gd name="connsiteY105" fmla="*/ 248936 h 412808"/>
              <a:gd name="connsiteX106" fmla="*/ 427741 w 604306"/>
              <a:gd name="connsiteY106" fmla="*/ 248936 h 412808"/>
              <a:gd name="connsiteX107" fmla="*/ 425897 w 604306"/>
              <a:gd name="connsiteY107" fmla="*/ 248936 h 412808"/>
              <a:gd name="connsiteX108" fmla="*/ 425897 w 604306"/>
              <a:gd name="connsiteY108" fmla="*/ 363831 h 412808"/>
              <a:gd name="connsiteX109" fmla="*/ 409299 w 604306"/>
              <a:gd name="connsiteY109" fmla="*/ 380402 h 412808"/>
              <a:gd name="connsiteX110" fmla="*/ 392702 w 604306"/>
              <a:gd name="connsiteY110" fmla="*/ 364199 h 412808"/>
              <a:gd name="connsiteX111" fmla="*/ 392702 w 604306"/>
              <a:gd name="connsiteY111" fmla="*/ 233470 h 412808"/>
              <a:gd name="connsiteX112" fmla="*/ 390489 w 604306"/>
              <a:gd name="connsiteY112" fmla="*/ 234943 h 412808"/>
              <a:gd name="connsiteX113" fmla="*/ 383850 w 604306"/>
              <a:gd name="connsiteY113" fmla="*/ 236416 h 412808"/>
              <a:gd name="connsiteX114" fmla="*/ 372047 w 604306"/>
              <a:gd name="connsiteY114" fmla="*/ 230155 h 412808"/>
              <a:gd name="connsiteX115" fmla="*/ 370203 w 604306"/>
              <a:gd name="connsiteY115" fmla="*/ 233838 h 412808"/>
              <a:gd name="connsiteX116" fmla="*/ 355818 w 604306"/>
              <a:gd name="connsiteY116" fmla="*/ 242308 h 412808"/>
              <a:gd name="connsiteX117" fmla="*/ 347704 w 604306"/>
              <a:gd name="connsiteY117" fmla="*/ 240466 h 412808"/>
              <a:gd name="connsiteX118" fmla="*/ 343647 w 604306"/>
              <a:gd name="connsiteY118" fmla="*/ 237152 h 412808"/>
              <a:gd name="connsiteX119" fmla="*/ 343647 w 604306"/>
              <a:gd name="connsiteY119" fmla="*/ 393291 h 412808"/>
              <a:gd name="connsiteX120" fmla="*/ 324099 w 604306"/>
              <a:gd name="connsiteY120" fmla="*/ 412808 h 412808"/>
              <a:gd name="connsiteX121" fmla="*/ 304182 w 604306"/>
              <a:gd name="connsiteY121" fmla="*/ 393291 h 412808"/>
              <a:gd name="connsiteX122" fmla="*/ 304182 w 604306"/>
              <a:gd name="connsiteY122" fmla="*/ 257038 h 412808"/>
              <a:gd name="connsiteX123" fmla="*/ 303813 w 604306"/>
              <a:gd name="connsiteY123" fmla="*/ 257038 h 412808"/>
              <a:gd name="connsiteX124" fmla="*/ 301600 w 604306"/>
              <a:gd name="connsiteY124" fmla="*/ 257038 h 412808"/>
              <a:gd name="connsiteX125" fmla="*/ 301600 w 604306"/>
              <a:gd name="connsiteY125" fmla="*/ 393291 h 412808"/>
              <a:gd name="connsiteX126" fmla="*/ 282052 w 604306"/>
              <a:gd name="connsiteY126" fmla="*/ 412808 h 412808"/>
              <a:gd name="connsiteX127" fmla="*/ 262135 w 604306"/>
              <a:gd name="connsiteY127" fmla="*/ 393291 h 412808"/>
              <a:gd name="connsiteX128" fmla="*/ 262135 w 604306"/>
              <a:gd name="connsiteY128" fmla="*/ 238993 h 412808"/>
              <a:gd name="connsiteX129" fmla="*/ 259922 w 604306"/>
              <a:gd name="connsiteY129" fmla="*/ 240466 h 412808"/>
              <a:gd name="connsiteX130" fmla="*/ 251807 w 604306"/>
              <a:gd name="connsiteY130" fmla="*/ 242308 h 412808"/>
              <a:gd name="connsiteX131" fmla="*/ 237423 w 604306"/>
              <a:gd name="connsiteY131" fmla="*/ 233838 h 412808"/>
              <a:gd name="connsiteX132" fmla="*/ 235579 w 604306"/>
              <a:gd name="connsiteY132" fmla="*/ 230155 h 412808"/>
              <a:gd name="connsiteX133" fmla="*/ 223776 w 604306"/>
              <a:gd name="connsiteY133" fmla="*/ 236784 h 412808"/>
              <a:gd name="connsiteX134" fmla="*/ 216768 w 604306"/>
              <a:gd name="connsiteY134" fmla="*/ 234943 h 412808"/>
              <a:gd name="connsiteX135" fmla="*/ 213449 w 604306"/>
              <a:gd name="connsiteY135" fmla="*/ 231997 h 412808"/>
              <a:gd name="connsiteX136" fmla="*/ 213449 w 604306"/>
              <a:gd name="connsiteY136" fmla="*/ 364199 h 412808"/>
              <a:gd name="connsiteX137" fmla="*/ 196851 w 604306"/>
              <a:gd name="connsiteY137" fmla="*/ 380770 h 412808"/>
              <a:gd name="connsiteX138" fmla="*/ 180254 w 604306"/>
              <a:gd name="connsiteY138" fmla="*/ 364199 h 412808"/>
              <a:gd name="connsiteX139" fmla="*/ 180254 w 604306"/>
              <a:gd name="connsiteY139" fmla="*/ 248936 h 412808"/>
              <a:gd name="connsiteX140" fmla="*/ 179885 w 604306"/>
              <a:gd name="connsiteY140" fmla="*/ 248936 h 412808"/>
              <a:gd name="connsiteX141" fmla="*/ 177672 w 604306"/>
              <a:gd name="connsiteY141" fmla="*/ 248936 h 412808"/>
              <a:gd name="connsiteX142" fmla="*/ 177672 w 604306"/>
              <a:gd name="connsiteY142" fmla="*/ 364199 h 412808"/>
              <a:gd name="connsiteX143" fmla="*/ 161074 w 604306"/>
              <a:gd name="connsiteY143" fmla="*/ 380770 h 412808"/>
              <a:gd name="connsiteX144" fmla="*/ 144477 w 604306"/>
              <a:gd name="connsiteY144" fmla="*/ 364199 h 412808"/>
              <a:gd name="connsiteX145" fmla="*/ 144477 w 604306"/>
              <a:gd name="connsiteY145" fmla="*/ 233470 h 412808"/>
              <a:gd name="connsiteX146" fmla="*/ 142633 w 604306"/>
              <a:gd name="connsiteY146" fmla="*/ 234943 h 412808"/>
              <a:gd name="connsiteX147" fmla="*/ 135994 w 604306"/>
              <a:gd name="connsiteY147" fmla="*/ 236784 h 412808"/>
              <a:gd name="connsiteX148" fmla="*/ 123453 w 604306"/>
              <a:gd name="connsiteY148" fmla="*/ 229419 h 412808"/>
              <a:gd name="connsiteX149" fmla="*/ 116814 w 604306"/>
              <a:gd name="connsiteY149" fmla="*/ 215425 h 412808"/>
              <a:gd name="connsiteX150" fmla="*/ 110913 w 604306"/>
              <a:gd name="connsiteY150" fmla="*/ 227946 h 412808"/>
              <a:gd name="connsiteX151" fmla="*/ 100217 w 604306"/>
              <a:gd name="connsiteY151" fmla="*/ 234574 h 412808"/>
              <a:gd name="connsiteX152" fmla="*/ 94315 w 604306"/>
              <a:gd name="connsiteY152" fmla="*/ 233101 h 412808"/>
              <a:gd name="connsiteX153" fmla="*/ 90996 w 604306"/>
              <a:gd name="connsiteY153" fmla="*/ 230524 h 412808"/>
              <a:gd name="connsiteX154" fmla="*/ 90996 w 604306"/>
              <a:gd name="connsiteY154" fmla="*/ 346154 h 412808"/>
              <a:gd name="connsiteX155" fmla="*/ 76611 w 604306"/>
              <a:gd name="connsiteY155" fmla="*/ 360516 h 412808"/>
              <a:gd name="connsiteX156" fmla="*/ 61858 w 604306"/>
              <a:gd name="connsiteY156" fmla="*/ 346154 h 412808"/>
              <a:gd name="connsiteX157" fmla="*/ 61858 w 604306"/>
              <a:gd name="connsiteY157" fmla="*/ 245254 h 412808"/>
              <a:gd name="connsiteX158" fmla="*/ 60014 w 604306"/>
              <a:gd name="connsiteY158" fmla="*/ 245254 h 412808"/>
              <a:gd name="connsiteX159" fmla="*/ 60014 w 604306"/>
              <a:gd name="connsiteY159" fmla="*/ 346154 h 412808"/>
              <a:gd name="connsiteX160" fmla="*/ 45261 w 604306"/>
              <a:gd name="connsiteY160" fmla="*/ 360516 h 412808"/>
              <a:gd name="connsiteX161" fmla="*/ 30876 w 604306"/>
              <a:gd name="connsiteY161" fmla="*/ 346154 h 412808"/>
              <a:gd name="connsiteX162" fmla="*/ 30876 w 604306"/>
              <a:gd name="connsiteY162" fmla="*/ 231628 h 412808"/>
              <a:gd name="connsiteX163" fmla="*/ 29032 w 604306"/>
              <a:gd name="connsiteY163" fmla="*/ 232733 h 412808"/>
              <a:gd name="connsiteX164" fmla="*/ 23131 w 604306"/>
              <a:gd name="connsiteY164" fmla="*/ 234574 h 412808"/>
              <a:gd name="connsiteX165" fmla="*/ 12434 w 604306"/>
              <a:gd name="connsiteY165" fmla="*/ 227946 h 412808"/>
              <a:gd name="connsiteX166" fmla="*/ 40466 w 604306"/>
              <a:gd name="connsiteY166" fmla="*/ 125572 h 412808"/>
              <a:gd name="connsiteX167" fmla="*/ 42310 w 604306"/>
              <a:gd name="connsiteY167" fmla="*/ 124835 h 412808"/>
              <a:gd name="connsiteX168" fmla="*/ 54113 w 604306"/>
              <a:gd name="connsiteY168" fmla="*/ 119680 h 412808"/>
              <a:gd name="connsiteX169" fmla="*/ 61858 w 604306"/>
              <a:gd name="connsiteY169" fmla="*/ 127781 h 412808"/>
              <a:gd name="connsiteX170" fmla="*/ 69604 w 604306"/>
              <a:gd name="connsiteY170" fmla="*/ 119680 h 412808"/>
              <a:gd name="connsiteX171" fmla="*/ 81037 w 604306"/>
              <a:gd name="connsiteY171" fmla="*/ 124835 h 412808"/>
              <a:gd name="connsiteX172" fmla="*/ 82882 w 604306"/>
              <a:gd name="connsiteY172" fmla="*/ 125572 h 412808"/>
              <a:gd name="connsiteX173" fmla="*/ 114601 w 604306"/>
              <a:gd name="connsiteY173" fmla="*/ 154664 h 412808"/>
              <a:gd name="connsiteX174" fmla="*/ 155542 w 604306"/>
              <a:gd name="connsiteY174" fmla="*/ 112683 h 412808"/>
              <a:gd name="connsiteX175" fmla="*/ 157386 w 604306"/>
              <a:gd name="connsiteY175" fmla="*/ 111578 h 412808"/>
              <a:gd name="connsiteX176" fmla="*/ 171033 w 604306"/>
              <a:gd name="connsiteY176" fmla="*/ 105686 h 412808"/>
              <a:gd name="connsiteX177" fmla="*/ 179885 w 604306"/>
              <a:gd name="connsiteY177" fmla="*/ 114893 h 412808"/>
              <a:gd name="connsiteX178" fmla="*/ 188737 w 604306"/>
              <a:gd name="connsiteY178" fmla="*/ 106055 h 412808"/>
              <a:gd name="connsiteX179" fmla="*/ 202015 w 604306"/>
              <a:gd name="connsiteY179" fmla="*/ 111578 h 412808"/>
              <a:gd name="connsiteX180" fmla="*/ 203859 w 604306"/>
              <a:gd name="connsiteY180" fmla="*/ 112683 h 412808"/>
              <a:gd name="connsiteX181" fmla="*/ 232259 w 604306"/>
              <a:gd name="connsiteY181" fmla="*/ 135146 h 412808"/>
              <a:gd name="connsiteX182" fmla="*/ 275413 w 604306"/>
              <a:gd name="connsiteY182" fmla="*/ 95744 h 412808"/>
              <a:gd name="connsiteX183" fmla="*/ 277626 w 604306"/>
              <a:gd name="connsiteY183" fmla="*/ 94639 h 412808"/>
              <a:gd name="connsiteX184" fmla="*/ 293485 w 604306"/>
              <a:gd name="connsiteY184" fmla="*/ 87642 h 412808"/>
              <a:gd name="connsiteX185" fmla="*/ 542463 w 604306"/>
              <a:gd name="connsiteY185" fmla="*/ 54477 h 412808"/>
              <a:gd name="connsiteX186" fmla="*/ 574182 w 604306"/>
              <a:gd name="connsiteY186" fmla="*/ 86161 h 412808"/>
              <a:gd name="connsiteX187" fmla="*/ 542463 w 604306"/>
              <a:gd name="connsiteY187" fmla="*/ 117845 h 412808"/>
              <a:gd name="connsiteX188" fmla="*/ 510744 w 604306"/>
              <a:gd name="connsiteY188" fmla="*/ 86161 h 412808"/>
              <a:gd name="connsiteX189" fmla="*/ 542463 w 604306"/>
              <a:gd name="connsiteY189" fmla="*/ 54477 h 412808"/>
              <a:gd name="connsiteX190" fmla="*/ 61913 w 604306"/>
              <a:gd name="connsiteY190" fmla="*/ 54477 h 412808"/>
              <a:gd name="connsiteX191" fmla="*/ 93632 w 604306"/>
              <a:gd name="connsiteY191" fmla="*/ 86161 h 412808"/>
              <a:gd name="connsiteX192" fmla="*/ 61913 w 604306"/>
              <a:gd name="connsiteY192" fmla="*/ 117845 h 412808"/>
              <a:gd name="connsiteX193" fmla="*/ 30194 w 604306"/>
              <a:gd name="connsiteY193" fmla="*/ 86161 h 412808"/>
              <a:gd name="connsiteX194" fmla="*/ 61913 w 604306"/>
              <a:gd name="connsiteY194" fmla="*/ 54477 h 412808"/>
              <a:gd name="connsiteX195" fmla="*/ 427760 w 604306"/>
              <a:gd name="connsiteY195" fmla="*/ 31613 h 412808"/>
              <a:gd name="connsiteX196" fmla="*/ 463890 w 604306"/>
              <a:gd name="connsiteY196" fmla="*/ 67707 h 412808"/>
              <a:gd name="connsiteX197" fmla="*/ 427760 w 604306"/>
              <a:gd name="connsiteY197" fmla="*/ 103801 h 412808"/>
              <a:gd name="connsiteX198" fmla="*/ 391630 w 604306"/>
              <a:gd name="connsiteY198" fmla="*/ 67707 h 412808"/>
              <a:gd name="connsiteX199" fmla="*/ 427760 w 604306"/>
              <a:gd name="connsiteY199" fmla="*/ 31613 h 412808"/>
              <a:gd name="connsiteX200" fmla="*/ 179899 w 604306"/>
              <a:gd name="connsiteY200" fmla="*/ 31613 h 412808"/>
              <a:gd name="connsiteX201" fmla="*/ 216064 w 604306"/>
              <a:gd name="connsiteY201" fmla="*/ 67707 h 412808"/>
              <a:gd name="connsiteX202" fmla="*/ 179899 w 604306"/>
              <a:gd name="connsiteY202" fmla="*/ 103801 h 412808"/>
              <a:gd name="connsiteX203" fmla="*/ 143734 w 604306"/>
              <a:gd name="connsiteY203" fmla="*/ 67707 h 412808"/>
              <a:gd name="connsiteX204" fmla="*/ 179899 w 604306"/>
              <a:gd name="connsiteY204" fmla="*/ 31613 h 412808"/>
              <a:gd name="connsiteX205" fmla="*/ 303811 w 604306"/>
              <a:gd name="connsiteY205" fmla="*/ 0 h 412808"/>
              <a:gd name="connsiteX206" fmla="*/ 346609 w 604306"/>
              <a:gd name="connsiteY206" fmla="*/ 42692 h 412808"/>
              <a:gd name="connsiteX207" fmla="*/ 303811 w 604306"/>
              <a:gd name="connsiteY207" fmla="*/ 85384 h 412808"/>
              <a:gd name="connsiteX208" fmla="*/ 261013 w 604306"/>
              <a:gd name="connsiteY208" fmla="*/ 42692 h 412808"/>
              <a:gd name="connsiteX209" fmla="*/ 303811 w 604306"/>
              <a:gd name="connsiteY209" fmla="*/ 0 h 41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</a:cxnLst>
            <a:rect l="l" t="t" r="r" b="b"/>
            <a:pathLst>
              <a:path w="604306" h="412808">
                <a:moveTo>
                  <a:pt x="574905" y="168657"/>
                </a:moveTo>
                <a:lnTo>
                  <a:pt x="574905" y="206219"/>
                </a:lnTo>
                <a:cubicBezTo>
                  <a:pt x="581913" y="189648"/>
                  <a:pt x="580438" y="177864"/>
                  <a:pt x="574905" y="168657"/>
                </a:cubicBezTo>
                <a:close/>
                <a:moveTo>
                  <a:pt x="94315" y="168657"/>
                </a:moveTo>
                <a:lnTo>
                  <a:pt x="94315" y="206219"/>
                </a:lnTo>
                <a:cubicBezTo>
                  <a:pt x="100954" y="189648"/>
                  <a:pt x="99479" y="177864"/>
                  <a:pt x="94315" y="168657"/>
                </a:cubicBezTo>
                <a:close/>
                <a:moveTo>
                  <a:pt x="509991" y="168289"/>
                </a:moveTo>
                <a:cubicBezTo>
                  <a:pt x="504827" y="177864"/>
                  <a:pt x="503352" y="189648"/>
                  <a:pt x="509991" y="206219"/>
                </a:cubicBezTo>
                <a:close/>
                <a:moveTo>
                  <a:pt x="29401" y="168289"/>
                </a:moveTo>
                <a:cubicBezTo>
                  <a:pt x="23868" y="177864"/>
                  <a:pt x="22393" y="189648"/>
                  <a:pt x="29401" y="206219"/>
                </a:cubicBezTo>
                <a:close/>
                <a:moveTo>
                  <a:pt x="464993" y="161292"/>
                </a:moveTo>
                <a:lnTo>
                  <a:pt x="464993" y="204378"/>
                </a:lnTo>
                <a:cubicBezTo>
                  <a:pt x="472370" y="185597"/>
                  <a:pt x="470894" y="171972"/>
                  <a:pt x="464993" y="161292"/>
                </a:cubicBezTo>
                <a:close/>
                <a:moveTo>
                  <a:pt x="390857" y="161292"/>
                </a:moveTo>
                <a:cubicBezTo>
                  <a:pt x="389013" y="164238"/>
                  <a:pt x="387907" y="167553"/>
                  <a:pt x="386800" y="170867"/>
                </a:cubicBezTo>
                <a:cubicBezTo>
                  <a:pt x="387169" y="176391"/>
                  <a:pt x="387169" y="182283"/>
                  <a:pt x="386431" y="188543"/>
                </a:cubicBezTo>
                <a:cubicBezTo>
                  <a:pt x="387169" y="193698"/>
                  <a:pt x="388644" y="198854"/>
                  <a:pt x="390857" y="204378"/>
                </a:cubicBezTo>
                <a:close/>
                <a:moveTo>
                  <a:pt x="216768" y="161292"/>
                </a:moveTo>
                <a:lnTo>
                  <a:pt x="216768" y="204378"/>
                </a:lnTo>
                <a:cubicBezTo>
                  <a:pt x="218981" y="198486"/>
                  <a:pt x="220456" y="193330"/>
                  <a:pt x="221194" y="188543"/>
                </a:cubicBezTo>
                <a:cubicBezTo>
                  <a:pt x="220456" y="182283"/>
                  <a:pt x="220456" y="176391"/>
                  <a:pt x="220825" y="170867"/>
                </a:cubicBezTo>
                <a:cubicBezTo>
                  <a:pt x="219719" y="167553"/>
                  <a:pt x="218612" y="164238"/>
                  <a:pt x="216768" y="161292"/>
                </a:cubicBezTo>
                <a:close/>
                <a:moveTo>
                  <a:pt x="142633" y="161292"/>
                </a:moveTo>
                <a:cubicBezTo>
                  <a:pt x="136731" y="171972"/>
                  <a:pt x="134887" y="185597"/>
                  <a:pt x="142633" y="204378"/>
                </a:cubicBezTo>
                <a:close/>
                <a:moveTo>
                  <a:pt x="347704" y="153559"/>
                </a:moveTo>
                <a:lnTo>
                  <a:pt x="347704" y="204378"/>
                </a:lnTo>
                <a:cubicBezTo>
                  <a:pt x="356556" y="182283"/>
                  <a:pt x="354712" y="166080"/>
                  <a:pt x="347704" y="153559"/>
                </a:cubicBezTo>
                <a:close/>
                <a:moveTo>
                  <a:pt x="259922" y="153559"/>
                </a:moveTo>
                <a:cubicBezTo>
                  <a:pt x="252914" y="166080"/>
                  <a:pt x="251070" y="182283"/>
                  <a:pt x="259922" y="204378"/>
                </a:cubicBezTo>
                <a:close/>
                <a:moveTo>
                  <a:pt x="542448" y="128886"/>
                </a:moveTo>
                <a:lnTo>
                  <a:pt x="534702" y="180073"/>
                </a:lnTo>
                <a:lnTo>
                  <a:pt x="542448" y="190384"/>
                </a:lnTo>
                <a:lnTo>
                  <a:pt x="542817" y="190384"/>
                </a:lnTo>
                <a:lnTo>
                  <a:pt x="550194" y="180073"/>
                </a:lnTo>
                <a:lnTo>
                  <a:pt x="542817" y="128886"/>
                </a:lnTo>
                <a:close/>
                <a:moveTo>
                  <a:pt x="61489" y="128886"/>
                </a:moveTo>
                <a:lnTo>
                  <a:pt x="54113" y="180073"/>
                </a:lnTo>
                <a:lnTo>
                  <a:pt x="61489" y="190384"/>
                </a:lnTo>
                <a:lnTo>
                  <a:pt x="61858" y="190384"/>
                </a:lnTo>
                <a:lnTo>
                  <a:pt x="69604" y="180073"/>
                </a:lnTo>
                <a:lnTo>
                  <a:pt x="61858" y="128886"/>
                </a:lnTo>
                <a:close/>
                <a:moveTo>
                  <a:pt x="427741" y="116366"/>
                </a:moveTo>
                <a:lnTo>
                  <a:pt x="418889" y="174549"/>
                </a:lnTo>
                <a:lnTo>
                  <a:pt x="427741" y="186333"/>
                </a:lnTo>
                <a:lnTo>
                  <a:pt x="428110" y="186333"/>
                </a:lnTo>
                <a:lnTo>
                  <a:pt x="436593" y="174549"/>
                </a:lnTo>
                <a:lnTo>
                  <a:pt x="428110" y="116366"/>
                </a:lnTo>
                <a:close/>
                <a:moveTo>
                  <a:pt x="179516" y="116366"/>
                </a:moveTo>
                <a:lnTo>
                  <a:pt x="171033" y="174549"/>
                </a:lnTo>
                <a:lnTo>
                  <a:pt x="179516" y="186333"/>
                </a:lnTo>
                <a:lnTo>
                  <a:pt x="179885" y="186333"/>
                </a:lnTo>
                <a:lnTo>
                  <a:pt x="188737" y="174549"/>
                </a:lnTo>
                <a:lnTo>
                  <a:pt x="179885" y="116366"/>
                </a:lnTo>
                <a:close/>
                <a:moveTo>
                  <a:pt x="303813" y="100163"/>
                </a:moveTo>
                <a:lnTo>
                  <a:pt x="293485" y="169026"/>
                </a:lnTo>
                <a:lnTo>
                  <a:pt x="303813" y="183019"/>
                </a:lnTo>
                <a:lnTo>
                  <a:pt x="314140" y="169026"/>
                </a:lnTo>
                <a:close/>
                <a:moveTo>
                  <a:pt x="293485" y="87642"/>
                </a:moveTo>
                <a:lnTo>
                  <a:pt x="303813" y="98690"/>
                </a:lnTo>
                <a:lnTo>
                  <a:pt x="314509" y="88010"/>
                </a:lnTo>
                <a:cubicBezTo>
                  <a:pt x="320041" y="89115"/>
                  <a:pt x="325205" y="91693"/>
                  <a:pt x="330000" y="94639"/>
                </a:cubicBezTo>
                <a:cubicBezTo>
                  <a:pt x="330738" y="95007"/>
                  <a:pt x="331475" y="95375"/>
                  <a:pt x="332213" y="95744"/>
                </a:cubicBezTo>
                <a:cubicBezTo>
                  <a:pt x="342540" y="102004"/>
                  <a:pt x="362457" y="114156"/>
                  <a:pt x="375366" y="135146"/>
                </a:cubicBezTo>
                <a:cubicBezTo>
                  <a:pt x="385325" y="123731"/>
                  <a:pt x="397128" y="116734"/>
                  <a:pt x="403767" y="112683"/>
                </a:cubicBezTo>
                <a:cubicBezTo>
                  <a:pt x="404504" y="112315"/>
                  <a:pt x="404873" y="111947"/>
                  <a:pt x="405611" y="111578"/>
                </a:cubicBezTo>
                <a:cubicBezTo>
                  <a:pt x="409668" y="109001"/>
                  <a:pt x="414463" y="106791"/>
                  <a:pt x="418889" y="105686"/>
                </a:cubicBezTo>
                <a:cubicBezTo>
                  <a:pt x="418889" y="105686"/>
                  <a:pt x="419258" y="105686"/>
                  <a:pt x="419258" y="105686"/>
                </a:cubicBezTo>
                <a:lnTo>
                  <a:pt x="427741" y="114893"/>
                </a:lnTo>
                <a:lnTo>
                  <a:pt x="436962" y="106055"/>
                </a:lnTo>
                <a:cubicBezTo>
                  <a:pt x="441388" y="107159"/>
                  <a:pt x="446182" y="109001"/>
                  <a:pt x="449871" y="111578"/>
                </a:cubicBezTo>
                <a:cubicBezTo>
                  <a:pt x="450608" y="111947"/>
                  <a:pt x="451346" y="112315"/>
                  <a:pt x="452084" y="112683"/>
                </a:cubicBezTo>
                <a:cubicBezTo>
                  <a:pt x="461305" y="118575"/>
                  <a:pt x="481222" y="130727"/>
                  <a:pt x="491549" y="151718"/>
                </a:cubicBezTo>
                <a:cubicBezTo>
                  <a:pt x="501139" y="138092"/>
                  <a:pt x="514417" y="129991"/>
                  <a:pt x="521424" y="125572"/>
                </a:cubicBezTo>
                <a:cubicBezTo>
                  <a:pt x="522162" y="125204"/>
                  <a:pt x="522531" y="125204"/>
                  <a:pt x="523269" y="124835"/>
                </a:cubicBezTo>
                <a:cubicBezTo>
                  <a:pt x="526588" y="122626"/>
                  <a:pt x="530645" y="120785"/>
                  <a:pt x="534702" y="119680"/>
                </a:cubicBezTo>
                <a:cubicBezTo>
                  <a:pt x="534702" y="119680"/>
                  <a:pt x="535071" y="119680"/>
                  <a:pt x="535071" y="119680"/>
                </a:cubicBezTo>
                <a:lnTo>
                  <a:pt x="542448" y="127781"/>
                </a:lnTo>
                <a:lnTo>
                  <a:pt x="550562" y="119680"/>
                </a:lnTo>
                <a:cubicBezTo>
                  <a:pt x="554620" y="120785"/>
                  <a:pt x="558677" y="122626"/>
                  <a:pt x="561996" y="124835"/>
                </a:cubicBezTo>
                <a:cubicBezTo>
                  <a:pt x="562734" y="125204"/>
                  <a:pt x="563103" y="125204"/>
                  <a:pt x="563840" y="125572"/>
                </a:cubicBezTo>
                <a:cubicBezTo>
                  <a:pt x="579331" y="135146"/>
                  <a:pt x="626542" y="164238"/>
                  <a:pt x="591872" y="227946"/>
                </a:cubicBezTo>
                <a:cubicBezTo>
                  <a:pt x="589659" y="231997"/>
                  <a:pt x="585602" y="234574"/>
                  <a:pt x="581176" y="234574"/>
                </a:cubicBezTo>
                <a:cubicBezTo>
                  <a:pt x="578962" y="234574"/>
                  <a:pt x="577118" y="233838"/>
                  <a:pt x="575274" y="232733"/>
                </a:cubicBezTo>
                <a:cubicBezTo>
                  <a:pt x="574168" y="232365"/>
                  <a:pt x="573061" y="231260"/>
                  <a:pt x="571955" y="230524"/>
                </a:cubicBezTo>
                <a:lnTo>
                  <a:pt x="571955" y="346154"/>
                </a:lnTo>
                <a:cubicBezTo>
                  <a:pt x="571955" y="354256"/>
                  <a:pt x="565684" y="360516"/>
                  <a:pt x="557570" y="360516"/>
                </a:cubicBezTo>
                <a:cubicBezTo>
                  <a:pt x="549456" y="360516"/>
                  <a:pt x="542817" y="354256"/>
                  <a:pt x="542817" y="346154"/>
                </a:cubicBezTo>
                <a:lnTo>
                  <a:pt x="542817" y="245254"/>
                </a:lnTo>
                <a:cubicBezTo>
                  <a:pt x="542817" y="245254"/>
                  <a:pt x="542817" y="245254"/>
                  <a:pt x="542448" y="245254"/>
                </a:cubicBezTo>
                <a:cubicBezTo>
                  <a:pt x="542079" y="245254"/>
                  <a:pt x="541342" y="245254"/>
                  <a:pt x="540973" y="245254"/>
                </a:cubicBezTo>
                <a:lnTo>
                  <a:pt x="540973" y="346154"/>
                </a:lnTo>
                <a:cubicBezTo>
                  <a:pt x="540973" y="354256"/>
                  <a:pt x="534334" y="360516"/>
                  <a:pt x="526219" y="360516"/>
                </a:cubicBezTo>
                <a:cubicBezTo>
                  <a:pt x="518474" y="360516"/>
                  <a:pt x="511835" y="354256"/>
                  <a:pt x="511835" y="346154"/>
                </a:cubicBezTo>
                <a:lnTo>
                  <a:pt x="511835" y="231628"/>
                </a:lnTo>
                <a:cubicBezTo>
                  <a:pt x="511097" y="231997"/>
                  <a:pt x="510728" y="232733"/>
                  <a:pt x="509991" y="232733"/>
                </a:cubicBezTo>
                <a:cubicBezTo>
                  <a:pt x="508146" y="233838"/>
                  <a:pt x="505934" y="234574"/>
                  <a:pt x="504089" y="234574"/>
                </a:cubicBezTo>
                <a:cubicBezTo>
                  <a:pt x="499663" y="234574"/>
                  <a:pt x="495606" y="231997"/>
                  <a:pt x="493393" y="227946"/>
                </a:cubicBezTo>
                <a:cubicBezTo>
                  <a:pt x="491549" y="225000"/>
                  <a:pt x="490442" y="222054"/>
                  <a:pt x="488967" y="219476"/>
                </a:cubicBezTo>
                <a:cubicBezTo>
                  <a:pt x="487492" y="222422"/>
                  <a:pt x="486016" y="225736"/>
                  <a:pt x="484172" y="229419"/>
                </a:cubicBezTo>
                <a:cubicBezTo>
                  <a:pt x="481590" y="233838"/>
                  <a:pt x="476796" y="236784"/>
                  <a:pt x="471632" y="236784"/>
                </a:cubicBezTo>
                <a:cubicBezTo>
                  <a:pt x="469419" y="236784"/>
                  <a:pt x="467206" y="236047"/>
                  <a:pt x="464993" y="234943"/>
                </a:cubicBezTo>
                <a:cubicBezTo>
                  <a:pt x="463518" y="234206"/>
                  <a:pt x="462411" y="233101"/>
                  <a:pt x="461305" y="231997"/>
                </a:cubicBezTo>
                <a:lnTo>
                  <a:pt x="461305" y="363831"/>
                </a:lnTo>
                <a:cubicBezTo>
                  <a:pt x="461305" y="373037"/>
                  <a:pt x="453928" y="380402"/>
                  <a:pt x="444707" y="380402"/>
                </a:cubicBezTo>
                <a:cubicBezTo>
                  <a:pt x="435855" y="380402"/>
                  <a:pt x="428110" y="373037"/>
                  <a:pt x="428110" y="363831"/>
                </a:cubicBezTo>
                <a:lnTo>
                  <a:pt x="428110" y="248936"/>
                </a:lnTo>
                <a:cubicBezTo>
                  <a:pt x="428110" y="248936"/>
                  <a:pt x="428110" y="248936"/>
                  <a:pt x="427741" y="248936"/>
                </a:cubicBezTo>
                <a:cubicBezTo>
                  <a:pt x="427372" y="248936"/>
                  <a:pt x="426634" y="248936"/>
                  <a:pt x="425897" y="248936"/>
                </a:cubicBezTo>
                <a:lnTo>
                  <a:pt x="425897" y="363831"/>
                </a:lnTo>
                <a:cubicBezTo>
                  <a:pt x="425897" y="373037"/>
                  <a:pt x="418520" y="380402"/>
                  <a:pt x="409299" y="380402"/>
                </a:cubicBezTo>
                <a:cubicBezTo>
                  <a:pt x="400078" y="380402"/>
                  <a:pt x="392702" y="373037"/>
                  <a:pt x="392702" y="364199"/>
                </a:cubicBezTo>
                <a:lnTo>
                  <a:pt x="392702" y="233470"/>
                </a:lnTo>
                <a:cubicBezTo>
                  <a:pt x="391964" y="233838"/>
                  <a:pt x="391226" y="234574"/>
                  <a:pt x="390489" y="234943"/>
                </a:cubicBezTo>
                <a:cubicBezTo>
                  <a:pt x="388644" y="236047"/>
                  <a:pt x="386063" y="236416"/>
                  <a:pt x="383850" y="236416"/>
                </a:cubicBezTo>
                <a:cubicBezTo>
                  <a:pt x="379424" y="236416"/>
                  <a:pt x="374998" y="234206"/>
                  <a:pt x="372047" y="230155"/>
                </a:cubicBezTo>
                <a:cubicBezTo>
                  <a:pt x="371678" y="231628"/>
                  <a:pt x="370940" y="232733"/>
                  <a:pt x="370203" y="233838"/>
                </a:cubicBezTo>
                <a:cubicBezTo>
                  <a:pt x="367252" y="239362"/>
                  <a:pt x="361720" y="242308"/>
                  <a:pt x="355818" y="242308"/>
                </a:cubicBezTo>
                <a:cubicBezTo>
                  <a:pt x="353236" y="242308"/>
                  <a:pt x="350286" y="241939"/>
                  <a:pt x="347704" y="240466"/>
                </a:cubicBezTo>
                <a:cubicBezTo>
                  <a:pt x="346229" y="239730"/>
                  <a:pt x="344753" y="238257"/>
                  <a:pt x="343647" y="237152"/>
                </a:cubicBezTo>
                <a:lnTo>
                  <a:pt x="343647" y="393291"/>
                </a:lnTo>
                <a:cubicBezTo>
                  <a:pt x="343647" y="403970"/>
                  <a:pt x="334795" y="412808"/>
                  <a:pt x="324099" y="412808"/>
                </a:cubicBezTo>
                <a:cubicBezTo>
                  <a:pt x="313034" y="412808"/>
                  <a:pt x="304182" y="403970"/>
                  <a:pt x="304182" y="393291"/>
                </a:cubicBezTo>
                <a:lnTo>
                  <a:pt x="304182" y="257038"/>
                </a:lnTo>
                <a:cubicBezTo>
                  <a:pt x="304182" y="257038"/>
                  <a:pt x="304182" y="257038"/>
                  <a:pt x="303813" y="257038"/>
                </a:cubicBezTo>
                <a:cubicBezTo>
                  <a:pt x="303075" y="257038"/>
                  <a:pt x="302337" y="257038"/>
                  <a:pt x="301600" y="257038"/>
                </a:cubicBezTo>
                <a:lnTo>
                  <a:pt x="301600" y="393291"/>
                </a:lnTo>
                <a:cubicBezTo>
                  <a:pt x="301600" y="403970"/>
                  <a:pt x="292748" y="412808"/>
                  <a:pt x="282052" y="412808"/>
                </a:cubicBezTo>
                <a:cubicBezTo>
                  <a:pt x="270987" y="412808"/>
                  <a:pt x="262135" y="403970"/>
                  <a:pt x="262135" y="393291"/>
                </a:cubicBezTo>
                <a:lnTo>
                  <a:pt x="262135" y="238993"/>
                </a:lnTo>
                <a:cubicBezTo>
                  <a:pt x="261397" y="239362"/>
                  <a:pt x="260659" y="240098"/>
                  <a:pt x="259922" y="240466"/>
                </a:cubicBezTo>
                <a:cubicBezTo>
                  <a:pt x="257340" y="241939"/>
                  <a:pt x="254389" y="242308"/>
                  <a:pt x="251807" y="242308"/>
                </a:cubicBezTo>
                <a:cubicBezTo>
                  <a:pt x="245906" y="242308"/>
                  <a:pt x="240373" y="239362"/>
                  <a:pt x="237423" y="233838"/>
                </a:cubicBezTo>
                <a:cubicBezTo>
                  <a:pt x="236685" y="232733"/>
                  <a:pt x="235947" y="231260"/>
                  <a:pt x="235579" y="230155"/>
                </a:cubicBezTo>
                <a:cubicBezTo>
                  <a:pt x="232628" y="234206"/>
                  <a:pt x="228202" y="236784"/>
                  <a:pt x="223776" y="236784"/>
                </a:cubicBezTo>
                <a:cubicBezTo>
                  <a:pt x="221194" y="236784"/>
                  <a:pt x="218981" y="236047"/>
                  <a:pt x="216768" y="234943"/>
                </a:cubicBezTo>
                <a:cubicBezTo>
                  <a:pt x="215662" y="234206"/>
                  <a:pt x="214186" y="233101"/>
                  <a:pt x="213449" y="231997"/>
                </a:cubicBezTo>
                <a:lnTo>
                  <a:pt x="213449" y="364199"/>
                </a:lnTo>
                <a:cubicBezTo>
                  <a:pt x="213449" y="373037"/>
                  <a:pt x="205703" y="380770"/>
                  <a:pt x="196851" y="380770"/>
                </a:cubicBezTo>
                <a:cubicBezTo>
                  <a:pt x="187630" y="380770"/>
                  <a:pt x="180254" y="373037"/>
                  <a:pt x="180254" y="364199"/>
                </a:cubicBezTo>
                <a:lnTo>
                  <a:pt x="180254" y="248936"/>
                </a:lnTo>
                <a:cubicBezTo>
                  <a:pt x="179885" y="248936"/>
                  <a:pt x="179885" y="248936"/>
                  <a:pt x="179885" y="248936"/>
                </a:cubicBezTo>
                <a:cubicBezTo>
                  <a:pt x="179147" y="248936"/>
                  <a:pt x="178409" y="248936"/>
                  <a:pt x="177672" y="248936"/>
                </a:cubicBezTo>
                <a:lnTo>
                  <a:pt x="177672" y="364199"/>
                </a:lnTo>
                <a:cubicBezTo>
                  <a:pt x="177672" y="373037"/>
                  <a:pt x="170295" y="380770"/>
                  <a:pt x="161074" y="380770"/>
                </a:cubicBezTo>
                <a:cubicBezTo>
                  <a:pt x="151853" y="380770"/>
                  <a:pt x="144477" y="373037"/>
                  <a:pt x="144477" y="364199"/>
                </a:cubicBezTo>
                <a:lnTo>
                  <a:pt x="144477" y="233470"/>
                </a:lnTo>
                <a:cubicBezTo>
                  <a:pt x="144108" y="233838"/>
                  <a:pt x="143370" y="234574"/>
                  <a:pt x="142633" y="234943"/>
                </a:cubicBezTo>
                <a:cubicBezTo>
                  <a:pt x="140420" y="236047"/>
                  <a:pt x="138207" y="236784"/>
                  <a:pt x="135994" y="236784"/>
                </a:cubicBezTo>
                <a:cubicBezTo>
                  <a:pt x="130830" y="236784"/>
                  <a:pt x="126035" y="233838"/>
                  <a:pt x="123453" y="229419"/>
                </a:cubicBezTo>
                <a:cubicBezTo>
                  <a:pt x="120871" y="224632"/>
                  <a:pt x="118658" y="219844"/>
                  <a:pt x="116814" y="215425"/>
                </a:cubicBezTo>
                <a:cubicBezTo>
                  <a:pt x="115339" y="219476"/>
                  <a:pt x="113495" y="223527"/>
                  <a:pt x="110913" y="227946"/>
                </a:cubicBezTo>
                <a:cubicBezTo>
                  <a:pt x="108700" y="231997"/>
                  <a:pt x="104643" y="234574"/>
                  <a:pt x="100217" y="234574"/>
                </a:cubicBezTo>
                <a:cubicBezTo>
                  <a:pt x="98004" y="234574"/>
                  <a:pt x="96160" y="233838"/>
                  <a:pt x="94315" y="233101"/>
                </a:cubicBezTo>
                <a:cubicBezTo>
                  <a:pt x="93209" y="232365"/>
                  <a:pt x="92102" y="231260"/>
                  <a:pt x="90996" y="230524"/>
                </a:cubicBezTo>
                <a:lnTo>
                  <a:pt x="90996" y="346154"/>
                </a:lnTo>
                <a:cubicBezTo>
                  <a:pt x="90996" y="354256"/>
                  <a:pt x="84726" y="360516"/>
                  <a:pt x="76611" y="360516"/>
                </a:cubicBezTo>
                <a:cubicBezTo>
                  <a:pt x="68497" y="360516"/>
                  <a:pt x="61858" y="354256"/>
                  <a:pt x="61858" y="346154"/>
                </a:cubicBezTo>
                <a:lnTo>
                  <a:pt x="61858" y="245254"/>
                </a:lnTo>
                <a:cubicBezTo>
                  <a:pt x="61120" y="245254"/>
                  <a:pt x="60383" y="245254"/>
                  <a:pt x="60014" y="245254"/>
                </a:cubicBezTo>
                <a:lnTo>
                  <a:pt x="60014" y="346154"/>
                </a:lnTo>
                <a:cubicBezTo>
                  <a:pt x="60014" y="354256"/>
                  <a:pt x="53375" y="360516"/>
                  <a:pt x="45261" y="360516"/>
                </a:cubicBezTo>
                <a:cubicBezTo>
                  <a:pt x="37515" y="360516"/>
                  <a:pt x="30876" y="354256"/>
                  <a:pt x="30876" y="346154"/>
                </a:cubicBezTo>
                <a:lnTo>
                  <a:pt x="30876" y="231628"/>
                </a:lnTo>
                <a:cubicBezTo>
                  <a:pt x="30138" y="231997"/>
                  <a:pt x="29770" y="232733"/>
                  <a:pt x="29032" y="232733"/>
                </a:cubicBezTo>
                <a:cubicBezTo>
                  <a:pt x="27188" y="233838"/>
                  <a:pt x="24975" y="234574"/>
                  <a:pt x="23131" y="234574"/>
                </a:cubicBezTo>
                <a:cubicBezTo>
                  <a:pt x="18705" y="234574"/>
                  <a:pt x="14647" y="231997"/>
                  <a:pt x="12434" y="227946"/>
                </a:cubicBezTo>
                <a:cubicBezTo>
                  <a:pt x="-22236" y="164238"/>
                  <a:pt x="24975" y="135146"/>
                  <a:pt x="40466" y="125572"/>
                </a:cubicBezTo>
                <a:cubicBezTo>
                  <a:pt x="41203" y="125204"/>
                  <a:pt x="41572" y="125204"/>
                  <a:pt x="42310" y="124835"/>
                </a:cubicBezTo>
                <a:cubicBezTo>
                  <a:pt x="45629" y="122626"/>
                  <a:pt x="49687" y="120785"/>
                  <a:pt x="54113" y="119680"/>
                </a:cubicBezTo>
                <a:lnTo>
                  <a:pt x="61858" y="127781"/>
                </a:lnTo>
                <a:lnTo>
                  <a:pt x="69604" y="119680"/>
                </a:lnTo>
                <a:cubicBezTo>
                  <a:pt x="73661" y="120785"/>
                  <a:pt x="77718" y="122626"/>
                  <a:pt x="81037" y="124835"/>
                </a:cubicBezTo>
                <a:cubicBezTo>
                  <a:pt x="81775" y="125204"/>
                  <a:pt x="82144" y="125204"/>
                  <a:pt x="82882" y="125572"/>
                </a:cubicBezTo>
                <a:cubicBezTo>
                  <a:pt x="90258" y="130359"/>
                  <a:pt x="105012" y="139197"/>
                  <a:pt x="114601" y="154664"/>
                </a:cubicBezTo>
                <a:cubicBezTo>
                  <a:pt x="124560" y="131832"/>
                  <a:pt x="145583" y="118575"/>
                  <a:pt x="155542" y="112683"/>
                </a:cubicBezTo>
                <a:cubicBezTo>
                  <a:pt x="156279" y="112315"/>
                  <a:pt x="157017" y="111947"/>
                  <a:pt x="157386" y="111578"/>
                </a:cubicBezTo>
                <a:cubicBezTo>
                  <a:pt x="161443" y="109001"/>
                  <a:pt x="166238" y="106791"/>
                  <a:pt x="171033" y="105686"/>
                </a:cubicBezTo>
                <a:lnTo>
                  <a:pt x="179885" y="114893"/>
                </a:lnTo>
                <a:lnTo>
                  <a:pt x="188737" y="106055"/>
                </a:lnTo>
                <a:cubicBezTo>
                  <a:pt x="193532" y="107159"/>
                  <a:pt x="197958" y="109001"/>
                  <a:pt x="202015" y="111578"/>
                </a:cubicBezTo>
                <a:cubicBezTo>
                  <a:pt x="202384" y="111947"/>
                  <a:pt x="203121" y="112315"/>
                  <a:pt x="203859" y="112683"/>
                </a:cubicBezTo>
                <a:cubicBezTo>
                  <a:pt x="210498" y="116734"/>
                  <a:pt x="222301" y="123731"/>
                  <a:pt x="232259" y="135146"/>
                </a:cubicBezTo>
                <a:cubicBezTo>
                  <a:pt x="245168" y="114524"/>
                  <a:pt x="265085" y="102004"/>
                  <a:pt x="275413" y="95744"/>
                </a:cubicBezTo>
                <a:cubicBezTo>
                  <a:pt x="276150" y="95375"/>
                  <a:pt x="276888" y="95007"/>
                  <a:pt x="277626" y="94639"/>
                </a:cubicBezTo>
                <a:cubicBezTo>
                  <a:pt x="282420" y="91325"/>
                  <a:pt x="287953" y="89115"/>
                  <a:pt x="293485" y="87642"/>
                </a:cubicBezTo>
                <a:close/>
                <a:moveTo>
                  <a:pt x="542463" y="54477"/>
                </a:moveTo>
                <a:cubicBezTo>
                  <a:pt x="559981" y="54477"/>
                  <a:pt x="574182" y="68662"/>
                  <a:pt x="574182" y="86161"/>
                </a:cubicBezTo>
                <a:cubicBezTo>
                  <a:pt x="574182" y="103660"/>
                  <a:pt x="559981" y="117845"/>
                  <a:pt x="542463" y="117845"/>
                </a:cubicBezTo>
                <a:cubicBezTo>
                  <a:pt x="524945" y="117845"/>
                  <a:pt x="510744" y="103660"/>
                  <a:pt x="510744" y="86161"/>
                </a:cubicBezTo>
                <a:cubicBezTo>
                  <a:pt x="510744" y="68662"/>
                  <a:pt x="524945" y="54477"/>
                  <a:pt x="542463" y="54477"/>
                </a:cubicBezTo>
                <a:close/>
                <a:moveTo>
                  <a:pt x="61913" y="54477"/>
                </a:moveTo>
                <a:cubicBezTo>
                  <a:pt x="79431" y="54477"/>
                  <a:pt x="93632" y="68662"/>
                  <a:pt x="93632" y="86161"/>
                </a:cubicBezTo>
                <a:cubicBezTo>
                  <a:pt x="93632" y="103660"/>
                  <a:pt x="79431" y="117845"/>
                  <a:pt x="61913" y="117845"/>
                </a:cubicBezTo>
                <a:cubicBezTo>
                  <a:pt x="44395" y="117845"/>
                  <a:pt x="30194" y="103660"/>
                  <a:pt x="30194" y="86161"/>
                </a:cubicBezTo>
                <a:cubicBezTo>
                  <a:pt x="30194" y="68662"/>
                  <a:pt x="44395" y="54477"/>
                  <a:pt x="61913" y="54477"/>
                </a:cubicBezTo>
                <a:close/>
                <a:moveTo>
                  <a:pt x="427760" y="31613"/>
                </a:moveTo>
                <a:cubicBezTo>
                  <a:pt x="447714" y="31613"/>
                  <a:pt x="463890" y="47773"/>
                  <a:pt x="463890" y="67707"/>
                </a:cubicBezTo>
                <a:cubicBezTo>
                  <a:pt x="463890" y="87641"/>
                  <a:pt x="447714" y="103801"/>
                  <a:pt x="427760" y="103801"/>
                </a:cubicBezTo>
                <a:cubicBezTo>
                  <a:pt x="407806" y="103801"/>
                  <a:pt x="391630" y="87641"/>
                  <a:pt x="391630" y="67707"/>
                </a:cubicBezTo>
                <a:cubicBezTo>
                  <a:pt x="391630" y="47773"/>
                  <a:pt x="407806" y="31613"/>
                  <a:pt x="427760" y="31613"/>
                </a:cubicBezTo>
                <a:close/>
                <a:moveTo>
                  <a:pt x="179899" y="31613"/>
                </a:moveTo>
                <a:cubicBezTo>
                  <a:pt x="199872" y="31613"/>
                  <a:pt x="216064" y="47773"/>
                  <a:pt x="216064" y="67707"/>
                </a:cubicBezTo>
                <a:cubicBezTo>
                  <a:pt x="216064" y="87641"/>
                  <a:pt x="199872" y="103801"/>
                  <a:pt x="179899" y="103801"/>
                </a:cubicBezTo>
                <a:cubicBezTo>
                  <a:pt x="159926" y="103801"/>
                  <a:pt x="143734" y="87641"/>
                  <a:pt x="143734" y="67707"/>
                </a:cubicBezTo>
                <a:cubicBezTo>
                  <a:pt x="143734" y="47773"/>
                  <a:pt x="159926" y="31613"/>
                  <a:pt x="179899" y="31613"/>
                </a:cubicBezTo>
                <a:close/>
                <a:moveTo>
                  <a:pt x="303811" y="0"/>
                </a:moveTo>
                <a:cubicBezTo>
                  <a:pt x="327448" y="0"/>
                  <a:pt x="346609" y="19114"/>
                  <a:pt x="346609" y="42692"/>
                </a:cubicBezTo>
                <a:cubicBezTo>
                  <a:pt x="346609" y="66270"/>
                  <a:pt x="327448" y="85384"/>
                  <a:pt x="303811" y="85384"/>
                </a:cubicBezTo>
                <a:cubicBezTo>
                  <a:pt x="280174" y="85384"/>
                  <a:pt x="261013" y="66270"/>
                  <a:pt x="261013" y="42692"/>
                </a:cubicBezTo>
                <a:cubicBezTo>
                  <a:pt x="261013" y="19114"/>
                  <a:pt x="280174" y="0"/>
                  <a:pt x="3038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8C95A99-7035-432E-642F-1E46B37DAAA9}"/>
              </a:ext>
            </a:extLst>
          </p:cNvPr>
          <p:cNvSpPr txBox="1"/>
          <p:nvPr/>
        </p:nvSpPr>
        <p:spPr>
          <a:xfrm>
            <a:off x="399246" y="5751799"/>
            <a:ext cx="10903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3600" b="1" dirty="0">
                <a:solidFill>
                  <a:srgbClr val="FF0000"/>
                </a:solidFill>
                <a:ea typeface="字魂36号-正文宋楷" panose="02000000000000000000" charset="-122"/>
              </a:rPr>
              <a:t>Promote the popularization of e-learning!</a:t>
            </a:r>
            <a:endParaRPr lang="zh-CN" altLang="zh-CN" sz="3600" b="1" dirty="0">
              <a:solidFill>
                <a:srgbClr val="FF0000"/>
              </a:solidFill>
              <a:ea typeface="字魂36号-正文宋楷" panose="020000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5580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730402" y="2390167"/>
            <a:ext cx="9924628" cy="14591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36号-正文宋楷" panose="02000000000000000000" charset="-122"/>
              <a:ea typeface="字魂36号-正文宋楷" panose="02000000000000000000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01739" y="2642688"/>
            <a:ext cx="9381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Thanks for listening!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307" y="628419"/>
            <a:ext cx="4178817" cy="17617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45437AF-1133-259B-9CB7-6813A015C88C}"/>
              </a:ext>
            </a:extLst>
          </p:cNvPr>
          <p:cNvSpPr/>
          <p:nvPr/>
        </p:nvSpPr>
        <p:spPr>
          <a:xfrm>
            <a:off x="1248228" y="4006115"/>
            <a:ext cx="8810171" cy="8036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36号-正文宋楷" panose="02000000000000000000" charset="-122"/>
              <a:ea typeface="字魂36号-正文宋楷" panose="0200000000000000000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5B69C6-8E2D-B88F-6770-7C50AC7EF7CB}"/>
              </a:ext>
            </a:extLst>
          </p:cNvPr>
          <p:cNvSpPr txBox="1"/>
          <p:nvPr/>
        </p:nvSpPr>
        <p:spPr>
          <a:xfrm>
            <a:off x="1751850" y="4101837"/>
            <a:ext cx="78817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A Research on the Factors Affecting E-learning Acceptance of College Students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A91BBB-5C25-7546-1B5B-4BB81F821971}"/>
              </a:ext>
            </a:extLst>
          </p:cNvPr>
          <p:cNvSpPr txBox="1"/>
          <p:nvPr/>
        </p:nvSpPr>
        <p:spPr>
          <a:xfrm>
            <a:off x="4541156" y="5485538"/>
            <a:ext cx="2714172" cy="1200329"/>
          </a:xfrm>
          <a:prstGeom prst="rect">
            <a:avLst/>
          </a:prstGeom>
          <a:solidFill>
            <a:srgbClr val="E9E9E9">
              <a:alpha val="76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2F5597"/>
                </a:solidFill>
                <a:ea typeface="字魂36号-正文宋楷" panose="02000000000000000000"/>
              </a:rPr>
              <a:t>Student: Han </a:t>
            </a:r>
            <a:r>
              <a:rPr lang="en-US" altLang="zh-CN" b="1" dirty="0" err="1">
                <a:solidFill>
                  <a:srgbClr val="2F5597"/>
                </a:solidFill>
                <a:ea typeface="字魂36号-正文宋楷" panose="02000000000000000000"/>
              </a:rPr>
              <a:t>Haochen</a:t>
            </a:r>
            <a:endParaRPr lang="en-US" altLang="zh-CN" b="1" dirty="0">
              <a:solidFill>
                <a:srgbClr val="2F5597"/>
              </a:solidFill>
              <a:ea typeface="字魂36号-正文宋楷" panose="02000000000000000000"/>
            </a:endParaRPr>
          </a:p>
          <a:p>
            <a:pPr algn="ctr"/>
            <a:r>
              <a:rPr lang="en-US" altLang="zh-CN" b="1" dirty="0">
                <a:solidFill>
                  <a:srgbClr val="2F5597"/>
                </a:solidFill>
                <a:ea typeface="字魂36号-正文宋楷" panose="02000000000000000000"/>
              </a:rPr>
              <a:t>Supervisor: Zhang Mei</a:t>
            </a:r>
          </a:p>
          <a:p>
            <a:pPr algn="ctr"/>
            <a:r>
              <a:rPr lang="en-US" altLang="zh-CN" b="1" dirty="0">
                <a:solidFill>
                  <a:srgbClr val="2F5597"/>
                </a:solidFill>
                <a:ea typeface="字魂36号-正文宋楷" panose="02000000000000000000"/>
              </a:rPr>
              <a:t>Assistant: Zeng </a:t>
            </a:r>
            <a:r>
              <a:rPr lang="en-US" altLang="zh-CN" b="1" dirty="0" err="1">
                <a:solidFill>
                  <a:srgbClr val="2F5597"/>
                </a:solidFill>
                <a:ea typeface="字魂36号-正文宋楷" panose="02000000000000000000"/>
              </a:rPr>
              <a:t>Yuting</a:t>
            </a:r>
            <a:endParaRPr lang="en-US" altLang="zh-CN" b="1" dirty="0">
              <a:solidFill>
                <a:srgbClr val="2F5597"/>
              </a:solidFill>
              <a:ea typeface="字魂36号-正文宋楷" panose="02000000000000000000"/>
            </a:endParaRPr>
          </a:p>
          <a:p>
            <a:pPr algn="ctr"/>
            <a:r>
              <a:rPr lang="en-US" altLang="zh-CN" b="1" dirty="0">
                <a:solidFill>
                  <a:srgbClr val="2F5597"/>
                </a:solidFill>
                <a:ea typeface="字魂36号-正文宋楷" panose="02000000000000000000"/>
              </a:rPr>
              <a:t>March. 22, 2023</a:t>
            </a:r>
            <a:endParaRPr lang="zh-CN" altLang="en-US" b="1" dirty="0">
              <a:solidFill>
                <a:srgbClr val="2F5597"/>
              </a:solidFill>
              <a:ea typeface="字魂36号-正文宋楷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685886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89439E6-2C40-9BA6-D952-772909178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983" y="2825029"/>
            <a:ext cx="6765235" cy="36271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1133AE8-FBB9-5484-8681-CA8E20FEA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983" y="2442377"/>
            <a:ext cx="6765235" cy="34861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60D4809-2EA8-44CF-E659-5208350E6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862" y="-232807"/>
            <a:ext cx="6776356" cy="573302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5107D34-3068-E87F-FC37-2176FB63A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84" y="1152421"/>
            <a:ext cx="6808334" cy="348616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B0D29E1-9325-F7F8-5EFF-AC688E5ED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84" y="-276668"/>
            <a:ext cx="6808334" cy="439088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F3BC990-9AC2-DE93-C73A-A2EB025FA8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84" y="-1138293"/>
            <a:ext cx="6773651" cy="467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9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1A9C0F8-0365-1CED-0DB9-8D7D177E0B41}"/>
              </a:ext>
            </a:extLst>
          </p:cNvPr>
          <p:cNvSpPr/>
          <p:nvPr/>
        </p:nvSpPr>
        <p:spPr>
          <a:xfrm>
            <a:off x="5628648" y="3326296"/>
            <a:ext cx="851666" cy="4235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atin typeface="Arial Black" panose="020B0A04020102020204" pitchFamily="34" charset="0"/>
              </a:rPr>
              <a:t>External Variables</a:t>
            </a:r>
            <a:endParaRPr lang="zh-CN" altLang="en-US" sz="900" b="1" dirty="0">
              <a:latin typeface="Arial Black" panose="020B0A040201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4146499-746A-8A60-D4A1-CE1A95CEA61B}"/>
              </a:ext>
            </a:extLst>
          </p:cNvPr>
          <p:cNvSpPr/>
          <p:nvPr/>
        </p:nvSpPr>
        <p:spPr>
          <a:xfrm>
            <a:off x="6762855" y="2524750"/>
            <a:ext cx="851666" cy="46408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atin typeface="Arial Black" panose="020B0A04020102020204" pitchFamily="34" charset="0"/>
              </a:rPr>
              <a:t>Perceived Usefulness (U)</a:t>
            </a:r>
            <a:endParaRPr lang="zh-CN" altLang="en-US" sz="900" b="1" dirty="0">
              <a:latin typeface="Arial Black" panose="020B0A040201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3D8706-B863-5667-C05A-B6DAB9CD91F6}"/>
              </a:ext>
            </a:extLst>
          </p:cNvPr>
          <p:cNvSpPr/>
          <p:nvPr/>
        </p:nvSpPr>
        <p:spPr>
          <a:xfrm>
            <a:off x="6762855" y="4111542"/>
            <a:ext cx="851666" cy="46408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atin typeface="Arial Black" panose="020B0A04020102020204" pitchFamily="34" charset="0"/>
              </a:rPr>
              <a:t>Perceived Ease of Use (E)</a:t>
            </a:r>
            <a:endParaRPr lang="zh-CN" altLang="en-US" sz="900" b="1" dirty="0">
              <a:latin typeface="Arial Black" panose="020B0A040201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2E02BF-D8A2-4C31-B1FE-64EF5F98D147}"/>
              </a:ext>
            </a:extLst>
          </p:cNvPr>
          <p:cNvSpPr/>
          <p:nvPr/>
        </p:nvSpPr>
        <p:spPr>
          <a:xfrm>
            <a:off x="7914962" y="3285804"/>
            <a:ext cx="851666" cy="46408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atin typeface="Arial Black" panose="020B0A04020102020204" pitchFamily="34" charset="0"/>
              </a:rPr>
              <a:t>Attitude toward Using (A)</a:t>
            </a:r>
            <a:endParaRPr lang="zh-CN" altLang="en-US" sz="900" b="1" dirty="0">
              <a:latin typeface="Arial Black" panose="020B0A040201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4BA3A9-7BA8-21D4-2C6D-D893BE089391}"/>
              </a:ext>
            </a:extLst>
          </p:cNvPr>
          <p:cNvSpPr/>
          <p:nvPr/>
        </p:nvSpPr>
        <p:spPr>
          <a:xfrm>
            <a:off x="9067069" y="3275958"/>
            <a:ext cx="851666" cy="46408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atin typeface="Arial Black" panose="020B0A04020102020204" pitchFamily="34" charset="0"/>
              </a:rPr>
              <a:t>Behavioral Intention to Use (BI)</a:t>
            </a:r>
            <a:endParaRPr lang="zh-CN" altLang="en-US" sz="900" b="1" dirty="0">
              <a:latin typeface="Arial Black" panose="020B0A040201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96B3E4-50E3-72E9-51EB-1F707A5338C2}"/>
              </a:ext>
            </a:extLst>
          </p:cNvPr>
          <p:cNvSpPr/>
          <p:nvPr/>
        </p:nvSpPr>
        <p:spPr>
          <a:xfrm>
            <a:off x="10219176" y="3275958"/>
            <a:ext cx="851666" cy="46408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atin typeface="Arial Black" panose="020B0A04020102020204" pitchFamily="34" charset="0"/>
              </a:rPr>
              <a:t>Actual System Use</a:t>
            </a:r>
            <a:endParaRPr lang="zh-CN" altLang="en-US" sz="900" b="1" dirty="0">
              <a:latin typeface="Arial Black" panose="020B0A04020102020204" pitchFamily="34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C727D0F-FFB9-6E86-DA97-D9C3F98050C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6480314" y="2756795"/>
            <a:ext cx="282541" cy="7813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8DB0FFF-691E-21A9-9576-403EC35BC4D7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6480314" y="3538095"/>
            <a:ext cx="282541" cy="80549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9E5A9F9-0B78-AFCC-ADFC-442844673E16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7188688" y="2988839"/>
            <a:ext cx="0" cy="112270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2004668-15DD-D56E-7228-7E81D502C3F8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7614521" y="2756795"/>
            <a:ext cx="300441" cy="76105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CDBEDFA-2EF6-E31E-4A14-7746DB3D52C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7614521" y="3517849"/>
            <a:ext cx="300441" cy="8257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74CF786-A310-93C3-F4FF-BA94C6B5354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8766628" y="3508003"/>
            <a:ext cx="300441" cy="984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A5841F8-7556-E4FC-685D-545B40DE177E}"/>
              </a:ext>
            </a:extLst>
          </p:cNvPr>
          <p:cNvCxnSpPr>
            <a:cxnSpLocks/>
            <a:stCxn id="3" idx="3"/>
            <a:endCxn id="6" idx="0"/>
          </p:cNvCxnSpPr>
          <p:nvPr/>
        </p:nvCxnSpPr>
        <p:spPr>
          <a:xfrm>
            <a:off x="7614521" y="2756795"/>
            <a:ext cx="1878381" cy="51916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4A842EEE-23E0-0E32-280F-640026BF448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9918735" y="3508003"/>
            <a:ext cx="300441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1DEBAA3C-27C6-E3BD-20AC-2688C3AC5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943" y="2130531"/>
            <a:ext cx="4707097" cy="28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56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847392" y="1008624"/>
            <a:ext cx="345318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</a:rPr>
              <a:t>Catalog</a:t>
            </a:r>
            <a:endParaRPr lang="zh-CN" altLang="en-US" sz="6600" b="1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90242" y="2494611"/>
            <a:ext cx="703930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1 Background and Significance</a:t>
            </a:r>
            <a:endParaRPr lang="zh-CN" altLang="en-US" sz="3200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90242" y="3602607"/>
            <a:ext cx="4170694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2 Research Methods</a:t>
            </a:r>
            <a:endParaRPr lang="zh-CN" altLang="en-US" sz="3200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0242" y="4710603"/>
            <a:ext cx="5303440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3 Results and Implications</a:t>
            </a:r>
            <a:endParaRPr lang="zh-CN" altLang="en-US" sz="3200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cxnSp>
        <p:nvCxnSpPr>
          <p:cNvPr id="47" name="直接连接符 46"/>
          <p:cNvCxnSpPr>
            <a:cxnSpLocks/>
          </p:cNvCxnSpPr>
          <p:nvPr/>
        </p:nvCxnSpPr>
        <p:spPr>
          <a:xfrm>
            <a:off x="1075992" y="2116620"/>
            <a:ext cx="29816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5794" y="402923"/>
            <a:ext cx="86520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sng" strike="noStrike" kern="1200" cap="none" spc="0" normalizeH="0" baseline="0" noProof="0" dirty="0">
                <a:ln>
                  <a:noFill/>
                </a:ln>
                <a:solidFill>
                  <a:srgbClr val="4F7FBD"/>
                </a:solidFill>
                <a:effectLst/>
                <a:uLnTx/>
                <a:uFillTx/>
                <a:latin typeface="字魂36号-正文宋楷" panose="02000000000000000000" charset="-122"/>
                <a:ea typeface="字魂36号-正文宋楷" panose="02000000000000000000" charset="-122"/>
                <a:cs typeface="+mn-cs"/>
              </a:rPr>
              <a:t>01</a:t>
            </a:r>
          </a:p>
        </p:txBody>
      </p:sp>
      <p:sp>
        <p:nvSpPr>
          <p:cNvPr id="3" name="矩形 2"/>
          <p:cNvSpPr/>
          <p:nvPr/>
        </p:nvSpPr>
        <p:spPr>
          <a:xfrm>
            <a:off x="1584388" y="463347"/>
            <a:ext cx="70993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Background and Significance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2E75B6"/>
              </a:solidFill>
              <a:effectLst/>
              <a:uLnTx/>
              <a:uFillTx/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pic>
        <p:nvPicPr>
          <p:cNvPr id="345" name="图片 3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172" y="1"/>
            <a:ext cx="1098956" cy="1109678"/>
          </a:xfrm>
          <a:prstGeom prst="rect">
            <a:avLst/>
          </a:prstGeom>
        </p:spPr>
      </p:pic>
      <p:pic>
        <p:nvPicPr>
          <p:cNvPr id="346" name="图片 345">
            <a:extLst>
              <a:ext uri="{FF2B5EF4-FFF2-40B4-BE49-F238E27FC236}">
                <a16:creationId xmlns:a16="http://schemas.microsoft.com/office/drawing/2014/main" id="{040A1DAB-F604-D375-CE9A-29FF559C1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863"/>
          <a:stretch/>
        </p:blipFill>
        <p:spPr>
          <a:xfrm>
            <a:off x="219450" y="2613327"/>
            <a:ext cx="3956873" cy="3841750"/>
          </a:xfrm>
          <a:prstGeom prst="rect">
            <a:avLst/>
          </a:prstGeom>
        </p:spPr>
      </p:pic>
      <p:pic>
        <p:nvPicPr>
          <p:cNvPr id="348" name="图片 347">
            <a:extLst>
              <a:ext uri="{FF2B5EF4-FFF2-40B4-BE49-F238E27FC236}">
                <a16:creationId xmlns:a16="http://schemas.microsoft.com/office/drawing/2014/main" id="{BE8E9CF1-9034-30D5-9054-8C5AB11EE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322" y="2613327"/>
            <a:ext cx="4875861" cy="3727752"/>
          </a:xfrm>
          <a:prstGeom prst="rect">
            <a:avLst/>
          </a:prstGeom>
        </p:spPr>
      </p:pic>
      <p:pic>
        <p:nvPicPr>
          <p:cNvPr id="366" name="图片 365">
            <a:extLst>
              <a:ext uri="{FF2B5EF4-FFF2-40B4-BE49-F238E27FC236}">
                <a16:creationId xmlns:a16="http://schemas.microsoft.com/office/drawing/2014/main" id="{FF25653E-477E-BED0-BFC4-A92A74AAD0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82" y="2556479"/>
            <a:ext cx="1748808" cy="3784600"/>
          </a:xfrm>
          <a:prstGeom prst="rect">
            <a:avLst/>
          </a:prstGeom>
        </p:spPr>
      </p:pic>
      <p:sp>
        <p:nvSpPr>
          <p:cNvPr id="367" name="文本框 366">
            <a:extLst>
              <a:ext uri="{FF2B5EF4-FFF2-40B4-BE49-F238E27FC236}">
                <a16:creationId xmlns:a16="http://schemas.microsoft.com/office/drawing/2014/main" id="{600C238F-6ABB-ABB7-54C9-1CC1FD27B873}"/>
              </a:ext>
            </a:extLst>
          </p:cNvPr>
          <p:cNvSpPr txBox="1"/>
          <p:nvPr/>
        </p:nvSpPr>
        <p:spPr>
          <a:xfrm>
            <a:off x="880768" y="1718261"/>
            <a:ext cx="10491704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Widely spread e-learning and higher requirement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980531-53F7-AB62-9D05-D8594C832D4B}"/>
              </a:ext>
            </a:extLst>
          </p:cNvPr>
          <p:cNvSpPr txBox="1"/>
          <p:nvPr/>
        </p:nvSpPr>
        <p:spPr>
          <a:xfrm>
            <a:off x="541980" y="93320"/>
            <a:ext cx="6110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Times New Roman" panose="02020603050405020304" pitchFamily="18" charset="0"/>
                <a:ea typeface="字魂36号-正文宋楷" panose="02000000000000000000" charset="-122"/>
                <a:cs typeface="Times New Roman" panose="02020603050405020304" pitchFamily="18" charset="0"/>
              </a:rPr>
              <a:t>Factors affecting e-learning acceptance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5794" y="402923"/>
            <a:ext cx="86520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sng" strike="noStrike" kern="1200" cap="none" spc="0" normalizeH="0" baseline="0" noProof="0" dirty="0">
                <a:ln>
                  <a:noFill/>
                </a:ln>
                <a:solidFill>
                  <a:srgbClr val="4F7FBD"/>
                </a:solidFill>
                <a:effectLst/>
                <a:uLnTx/>
                <a:uFillTx/>
                <a:latin typeface="字魂36号-正文宋楷" panose="02000000000000000000" charset="-122"/>
                <a:ea typeface="字魂36号-正文宋楷" panose="02000000000000000000" charset="-122"/>
                <a:cs typeface="+mn-cs"/>
              </a:rPr>
              <a:t>01</a:t>
            </a:r>
          </a:p>
        </p:txBody>
      </p:sp>
      <p:pic>
        <p:nvPicPr>
          <p:cNvPr id="345" name="图片 3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172" y="1"/>
            <a:ext cx="1098956" cy="1109678"/>
          </a:xfrm>
          <a:prstGeom prst="rect">
            <a:avLst/>
          </a:prstGeom>
        </p:spPr>
      </p:pic>
      <p:sp>
        <p:nvSpPr>
          <p:cNvPr id="367" name="文本框 366">
            <a:extLst>
              <a:ext uri="{FF2B5EF4-FFF2-40B4-BE49-F238E27FC236}">
                <a16:creationId xmlns:a16="http://schemas.microsoft.com/office/drawing/2014/main" id="{600C238F-6ABB-ABB7-54C9-1CC1FD27B873}"/>
              </a:ext>
            </a:extLst>
          </p:cNvPr>
          <p:cNvSpPr txBox="1"/>
          <p:nvPr/>
        </p:nvSpPr>
        <p:spPr>
          <a:xfrm>
            <a:off x="880767" y="1718261"/>
            <a:ext cx="10540150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Widely spread e-learning and higher requirement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C51BEF-1665-CDF9-EEC6-6BD03C339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099" y="3575099"/>
            <a:ext cx="4316191" cy="28492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CA25C9-71BA-0638-C7C2-EE81BF8454EE}"/>
              </a:ext>
            </a:extLst>
          </p:cNvPr>
          <p:cNvSpPr txBox="1"/>
          <p:nvPr/>
        </p:nvSpPr>
        <p:spPr>
          <a:xfrm>
            <a:off x="880767" y="2753977"/>
            <a:ext cx="10540149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Students with different e-learning acceptance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0F393A-E931-A8EA-8A87-CF98E6EF8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273" y="3402527"/>
            <a:ext cx="3194344" cy="319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1152B64-9755-6FE4-6D3C-C18917990980}"/>
              </a:ext>
            </a:extLst>
          </p:cNvPr>
          <p:cNvSpPr/>
          <p:nvPr/>
        </p:nvSpPr>
        <p:spPr>
          <a:xfrm>
            <a:off x="1584388" y="463347"/>
            <a:ext cx="70993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Background and Significance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2E75B6"/>
              </a:solidFill>
              <a:effectLst/>
              <a:uLnTx/>
              <a:uFillTx/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DFE56D-E3D1-263D-39C3-AF5B3E2FFCB5}"/>
              </a:ext>
            </a:extLst>
          </p:cNvPr>
          <p:cNvSpPr txBox="1"/>
          <p:nvPr/>
        </p:nvSpPr>
        <p:spPr>
          <a:xfrm>
            <a:off x="541980" y="93320"/>
            <a:ext cx="6110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Times New Roman" panose="02020603050405020304" pitchFamily="18" charset="0"/>
                <a:ea typeface="字魂36号-正文宋楷" panose="02000000000000000000" charset="-122"/>
                <a:cs typeface="Times New Roman" panose="02020603050405020304" pitchFamily="18" charset="0"/>
              </a:rPr>
              <a:t>Factors affecting e-learning acceptance</a:t>
            </a:r>
          </a:p>
        </p:txBody>
      </p:sp>
    </p:spTree>
    <p:extLst>
      <p:ext uri="{BB962C8B-B14F-4D97-AF65-F5344CB8AC3E}">
        <p14:creationId xmlns:p14="http://schemas.microsoft.com/office/powerpoint/2010/main" val="3798160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5794" y="402923"/>
            <a:ext cx="86520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sng" strike="noStrike" kern="1200" cap="none" spc="0" normalizeH="0" baseline="0" noProof="0" dirty="0">
                <a:ln>
                  <a:noFill/>
                </a:ln>
                <a:solidFill>
                  <a:srgbClr val="4F7FBD"/>
                </a:solidFill>
                <a:effectLst/>
                <a:uLnTx/>
                <a:uFillTx/>
                <a:latin typeface="字魂36号-正文宋楷" panose="02000000000000000000" charset="-122"/>
                <a:ea typeface="字魂36号-正文宋楷" panose="02000000000000000000" charset="-122"/>
                <a:cs typeface="+mn-cs"/>
              </a:rPr>
              <a:t>01</a:t>
            </a:r>
          </a:p>
        </p:txBody>
      </p:sp>
      <p:pic>
        <p:nvPicPr>
          <p:cNvPr id="345" name="图片 3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172" y="1"/>
            <a:ext cx="1098956" cy="1109678"/>
          </a:xfrm>
          <a:prstGeom prst="rect">
            <a:avLst/>
          </a:prstGeom>
        </p:spPr>
      </p:pic>
      <p:sp>
        <p:nvSpPr>
          <p:cNvPr id="367" name="文本框 366">
            <a:extLst>
              <a:ext uri="{FF2B5EF4-FFF2-40B4-BE49-F238E27FC236}">
                <a16:creationId xmlns:a16="http://schemas.microsoft.com/office/drawing/2014/main" id="{600C238F-6ABB-ABB7-54C9-1CC1FD27B873}"/>
              </a:ext>
            </a:extLst>
          </p:cNvPr>
          <p:cNvSpPr txBox="1"/>
          <p:nvPr/>
        </p:nvSpPr>
        <p:spPr>
          <a:xfrm>
            <a:off x="880767" y="1718261"/>
            <a:ext cx="10540150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Widely spread e-learning and higher requirement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CA25C9-71BA-0638-C7C2-EE81BF8454EE}"/>
              </a:ext>
            </a:extLst>
          </p:cNvPr>
          <p:cNvSpPr txBox="1"/>
          <p:nvPr/>
        </p:nvSpPr>
        <p:spPr>
          <a:xfrm>
            <a:off x="880767" y="2753977"/>
            <a:ext cx="10540149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Students with different e-learning acceptance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CFFA4C-7BB9-9C0E-FC73-570EBC89C081}"/>
              </a:ext>
            </a:extLst>
          </p:cNvPr>
          <p:cNvSpPr txBox="1"/>
          <p:nvPr/>
        </p:nvSpPr>
        <p:spPr>
          <a:xfrm>
            <a:off x="880766" y="3875278"/>
            <a:ext cx="10970100" cy="1077218"/>
          </a:xfrm>
          <a:prstGeom prst="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What factors will affect the acceptance of e-learning and how much they will affect it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9C4DDDF-804B-ADD3-DFDE-A0C65ECB3240}"/>
              </a:ext>
            </a:extLst>
          </p:cNvPr>
          <p:cNvSpPr/>
          <p:nvPr/>
        </p:nvSpPr>
        <p:spPr>
          <a:xfrm>
            <a:off x="341134" y="3519249"/>
            <a:ext cx="11832699" cy="17449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B2B651-FDA9-4F4B-4F53-6539DC5786F9}"/>
              </a:ext>
            </a:extLst>
          </p:cNvPr>
          <p:cNvSpPr txBox="1"/>
          <p:nvPr/>
        </p:nvSpPr>
        <p:spPr>
          <a:xfrm>
            <a:off x="8112866" y="5308525"/>
            <a:ext cx="518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Research Question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802ECB8-80FB-45BC-CB5E-93AC18779AA3}"/>
              </a:ext>
            </a:extLst>
          </p:cNvPr>
          <p:cNvSpPr/>
          <p:nvPr/>
        </p:nvSpPr>
        <p:spPr>
          <a:xfrm>
            <a:off x="1584388" y="463347"/>
            <a:ext cx="70993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Background and Significance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2E75B6"/>
              </a:solidFill>
              <a:effectLst/>
              <a:uLnTx/>
              <a:uFillTx/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4879B9-9E91-2931-DBEC-97684E0BB349}"/>
              </a:ext>
            </a:extLst>
          </p:cNvPr>
          <p:cNvSpPr txBox="1"/>
          <p:nvPr/>
        </p:nvSpPr>
        <p:spPr>
          <a:xfrm>
            <a:off x="541980" y="93320"/>
            <a:ext cx="6110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Times New Roman" panose="02020603050405020304" pitchFamily="18" charset="0"/>
                <a:ea typeface="字魂36号-正文宋楷" panose="02000000000000000000" charset="-122"/>
                <a:cs typeface="Times New Roman" panose="02020603050405020304" pitchFamily="18" charset="0"/>
              </a:rPr>
              <a:t>Factors affecting e-learning acceptance</a:t>
            </a:r>
          </a:p>
        </p:txBody>
      </p:sp>
    </p:spTree>
    <p:extLst>
      <p:ext uri="{BB962C8B-B14F-4D97-AF65-F5344CB8AC3E}">
        <p14:creationId xmlns:p14="http://schemas.microsoft.com/office/powerpoint/2010/main" val="214522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5794" y="402923"/>
            <a:ext cx="86520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sng" strike="noStrike" kern="1200" cap="none" spc="0" normalizeH="0" baseline="0" noProof="0" dirty="0">
                <a:ln>
                  <a:noFill/>
                </a:ln>
                <a:solidFill>
                  <a:srgbClr val="4F7FBD"/>
                </a:solidFill>
                <a:effectLst/>
                <a:uLnTx/>
                <a:uFillTx/>
                <a:latin typeface="字魂36号-正文宋楷" panose="02000000000000000000" charset="-122"/>
                <a:ea typeface="字魂36号-正文宋楷" panose="02000000000000000000" charset="-122"/>
                <a:cs typeface="+mn-cs"/>
              </a:rPr>
              <a:t>02</a:t>
            </a:r>
          </a:p>
        </p:txBody>
      </p:sp>
      <p:pic>
        <p:nvPicPr>
          <p:cNvPr id="345" name="图片 3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172" y="1"/>
            <a:ext cx="1098956" cy="110967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162872D-5B5A-8588-5732-EF64F92A6D5C}"/>
              </a:ext>
            </a:extLst>
          </p:cNvPr>
          <p:cNvSpPr txBox="1"/>
          <p:nvPr/>
        </p:nvSpPr>
        <p:spPr>
          <a:xfrm>
            <a:off x="557118" y="1373513"/>
            <a:ext cx="1077296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C00000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Key Index: </a:t>
            </a:r>
          </a:p>
          <a:p>
            <a:r>
              <a:rPr lang="en-US" altLang="zh-CN" sz="4400" dirty="0">
                <a:solidFill>
                  <a:srgbClr val="C00000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	</a:t>
            </a:r>
            <a:r>
              <a:rPr lang="en-US" altLang="zh-CN" sz="4000" dirty="0">
                <a:solidFill>
                  <a:srgbClr val="C00000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Factors affecting e-learning acceptance</a:t>
            </a:r>
            <a:endParaRPr lang="en-US" altLang="zh-CN" sz="4400" dirty="0">
              <a:solidFill>
                <a:srgbClr val="C00000"/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03F099-C249-9E12-67E2-8006B3FF229B}"/>
              </a:ext>
            </a:extLst>
          </p:cNvPr>
          <p:cNvSpPr txBox="1"/>
          <p:nvPr/>
        </p:nvSpPr>
        <p:spPr>
          <a:xfrm>
            <a:off x="673525" y="3637896"/>
            <a:ext cx="10540150" cy="2554545"/>
          </a:xfrm>
          <a:prstGeom prst="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How to determine the index?</a:t>
            </a:r>
          </a:p>
          <a:p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How to quantify the index?</a:t>
            </a:r>
          </a:p>
          <a:p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How to analyze the index?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FE65C5-CAD6-B0C8-977A-B0B3895B9DDF}"/>
              </a:ext>
            </a:extLst>
          </p:cNvPr>
          <p:cNvSpPr/>
          <p:nvPr/>
        </p:nvSpPr>
        <p:spPr>
          <a:xfrm>
            <a:off x="1584388" y="463347"/>
            <a:ext cx="70993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Research Methods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2E75B6"/>
              </a:solidFill>
              <a:effectLst/>
              <a:uLnTx/>
              <a:uFillTx/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0EC38F-2074-02A9-76E1-F0F6B0C7B38E}"/>
              </a:ext>
            </a:extLst>
          </p:cNvPr>
          <p:cNvSpPr txBox="1"/>
          <p:nvPr/>
        </p:nvSpPr>
        <p:spPr>
          <a:xfrm>
            <a:off x="541980" y="93320"/>
            <a:ext cx="6110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Times New Roman" panose="02020603050405020304" pitchFamily="18" charset="0"/>
                <a:ea typeface="字魂36号-正文宋楷" panose="02000000000000000000" charset="-122"/>
                <a:cs typeface="Times New Roman" panose="02020603050405020304" pitchFamily="18" charset="0"/>
              </a:rPr>
              <a:t>Factors affecting e-learning acceptance</a:t>
            </a:r>
          </a:p>
        </p:txBody>
      </p:sp>
    </p:spTree>
    <p:extLst>
      <p:ext uri="{BB962C8B-B14F-4D97-AF65-F5344CB8AC3E}">
        <p14:creationId xmlns:p14="http://schemas.microsoft.com/office/powerpoint/2010/main" val="43619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5794" y="402923"/>
            <a:ext cx="86520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sng" strike="noStrike" kern="1200" cap="none" spc="0" normalizeH="0" baseline="0" noProof="0" dirty="0">
                <a:ln>
                  <a:noFill/>
                </a:ln>
                <a:solidFill>
                  <a:srgbClr val="4F7FBD"/>
                </a:solidFill>
                <a:effectLst/>
                <a:uLnTx/>
                <a:uFillTx/>
                <a:latin typeface="字魂36号-正文宋楷" panose="02000000000000000000" charset="-122"/>
                <a:ea typeface="字魂36号-正文宋楷" panose="02000000000000000000" charset="-122"/>
                <a:cs typeface="+mn-cs"/>
              </a:rPr>
              <a:t>02</a:t>
            </a:r>
          </a:p>
        </p:txBody>
      </p:sp>
      <p:pic>
        <p:nvPicPr>
          <p:cNvPr id="345" name="图片 3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172" y="1"/>
            <a:ext cx="1098956" cy="110967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4009CCF-07D8-50AD-EE4A-549F9D577210}"/>
              </a:ext>
            </a:extLst>
          </p:cNvPr>
          <p:cNvSpPr/>
          <p:nvPr/>
        </p:nvSpPr>
        <p:spPr>
          <a:xfrm>
            <a:off x="1584387" y="463347"/>
            <a:ext cx="79956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TAM: </a:t>
            </a:r>
            <a:r>
              <a:rPr lang="en-US" altLang="zh-CN" sz="3600" b="1" dirty="0">
                <a:solidFill>
                  <a:srgbClr val="2E75B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D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etermine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 the index</a:t>
            </a: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2E75B6"/>
              </a:solidFill>
              <a:effectLst/>
              <a:uLnTx/>
              <a:uFillTx/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9A8237-8AE7-8188-74B1-1243E8FC7726}"/>
              </a:ext>
            </a:extLst>
          </p:cNvPr>
          <p:cNvSpPr txBox="1"/>
          <p:nvPr/>
        </p:nvSpPr>
        <p:spPr>
          <a:xfrm>
            <a:off x="541980" y="93320"/>
            <a:ext cx="6110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Times New Roman" panose="02020603050405020304" pitchFamily="18" charset="0"/>
                <a:ea typeface="字魂36号-正文宋楷" panose="02000000000000000000" charset="-122"/>
                <a:cs typeface="Times New Roman" panose="02020603050405020304" pitchFamily="18" charset="0"/>
              </a:rPr>
              <a:t>Factors affecting e-learning acceptance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721AF5-0D0E-EE00-1909-F322D0666A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4" t="12054" r="1683" b="37849"/>
          <a:stretch/>
        </p:blipFill>
        <p:spPr>
          <a:xfrm>
            <a:off x="4128973" y="3325670"/>
            <a:ext cx="7742552" cy="2755313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99094857-8C62-E2F5-BC5D-3BD8BEBE8910}"/>
              </a:ext>
            </a:extLst>
          </p:cNvPr>
          <p:cNvSpPr/>
          <p:nvPr/>
        </p:nvSpPr>
        <p:spPr>
          <a:xfrm>
            <a:off x="5723624" y="3216670"/>
            <a:ext cx="2886516" cy="11827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FFFF3D-C78C-5AB5-549E-09821630937F}"/>
              </a:ext>
            </a:extLst>
          </p:cNvPr>
          <p:cNvSpPr txBox="1"/>
          <p:nvPr/>
        </p:nvSpPr>
        <p:spPr>
          <a:xfrm>
            <a:off x="6652108" y="1392425"/>
            <a:ext cx="61101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solidFill>
                  <a:srgbClr val="C00000"/>
                </a:solidFill>
                <a:latin typeface="Helvetica Neue"/>
              </a:rPr>
              <a:t>P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Helvetica Neue"/>
              </a:rPr>
              <a:t>erceived usefulness: </a:t>
            </a:r>
          </a:p>
          <a:p>
            <a:pPr algn="l"/>
            <a:r>
              <a:rPr lang="en-US" altLang="zh-CN" dirty="0">
                <a:solidFill>
                  <a:srgbClr val="C00000"/>
                </a:solidFill>
                <a:latin typeface="Helvetica Neue"/>
              </a:rPr>
              <a:t>	</a:t>
            </a:r>
            <a:r>
              <a:rPr lang="en-US" altLang="zh-CN" b="0" i="0" dirty="0">
                <a:solidFill>
                  <a:srgbClr val="C00000"/>
                </a:solidFill>
                <a:effectLst/>
                <a:latin typeface="PingFang SC"/>
              </a:rPr>
              <a:t>The degree to which a person feels that using a specific system </a:t>
            </a:r>
            <a:r>
              <a:rPr lang="en-US" altLang="zh-CN" b="0" i="0" u="sng" dirty="0">
                <a:solidFill>
                  <a:srgbClr val="C00000"/>
                </a:solidFill>
                <a:effectLst/>
                <a:latin typeface="PingFang SC"/>
              </a:rPr>
              <a:t>has improved his performance</a:t>
            </a:r>
          </a:p>
          <a:p>
            <a:br>
              <a:rPr lang="en-US" altLang="zh-CN" b="0" i="0" dirty="0">
                <a:solidFill>
                  <a:srgbClr val="C00000"/>
                </a:solidFill>
                <a:effectLst/>
                <a:latin typeface="PingFang SC"/>
              </a:rPr>
            </a:b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66F7FCC-1A28-7B88-1712-93A11602EC8D}"/>
              </a:ext>
            </a:extLst>
          </p:cNvPr>
          <p:cNvCxnSpPr>
            <a:cxnSpLocks/>
          </p:cNvCxnSpPr>
          <p:nvPr/>
        </p:nvCxnSpPr>
        <p:spPr>
          <a:xfrm flipH="1">
            <a:off x="7600122" y="2321478"/>
            <a:ext cx="870564" cy="100419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666FB780-99B1-B75C-CC4E-E0DFFD10B218}"/>
              </a:ext>
            </a:extLst>
          </p:cNvPr>
          <p:cNvSpPr txBox="1"/>
          <p:nvPr/>
        </p:nvSpPr>
        <p:spPr>
          <a:xfrm>
            <a:off x="320475" y="4122376"/>
            <a:ext cx="35286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solidFill>
                  <a:srgbClr val="C00000"/>
                </a:solidFill>
                <a:latin typeface="Helvetica Neue"/>
              </a:rPr>
              <a:t>P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Helvetica Neue"/>
              </a:rPr>
              <a:t>erceived ease of use:</a:t>
            </a:r>
            <a:endParaRPr lang="en-US" altLang="zh-CN" b="1" i="0" dirty="0">
              <a:solidFill>
                <a:srgbClr val="C00000"/>
              </a:solidFill>
              <a:effectLst/>
              <a:latin typeface="PingFang SC"/>
            </a:endParaRPr>
          </a:p>
          <a:p>
            <a:pPr algn="l"/>
            <a:r>
              <a:rPr lang="en-US" altLang="zh-CN" b="0" i="0" dirty="0">
                <a:solidFill>
                  <a:srgbClr val="C00000"/>
                </a:solidFill>
                <a:effectLst/>
                <a:latin typeface="PingFang SC"/>
              </a:rPr>
              <a:t>	The degree to which a person feels </a:t>
            </a:r>
            <a:r>
              <a:rPr lang="en-US" altLang="zh-CN" b="0" i="0" u="sng" dirty="0">
                <a:solidFill>
                  <a:srgbClr val="C00000"/>
                </a:solidFill>
                <a:effectLst/>
                <a:latin typeface="PingFang SC"/>
              </a:rPr>
              <a:t>how easy </a:t>
            </a:r>
            <a:r>
              <a:rPr lang="en-US" altLang="zh-CN" b="0" i="0" dirty="0">
                <a:solidFill>
                  <a:srgbClr val="C00000"/>
                </a:solidFill>
                <a:effectLst/>
                <a:latin typeface="PingFang SC"/>
              </a:rPr>
              <a:t>to use a specific system</a:t>
            </a:r>
          </a:p>
          <a:p>
            <a:br>
              <a:rPr lang="en-US" altLang="zh-CN" b="0" i="0" dirty="0">
                <a:solidFill>
                  <a:srgbClr val="C00000"/>
                </a:solidFill>
                <a:effectLst/>
                <a:latin typeface="PingFang SC"/>
              </a:rPr>
            </a:b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A233419-5F39-F906-AF9E-3AEE75A21099}"/>
              </a:ext>
            </a:extLst>
          </p:cNvPr>
          <p:cNvSpPr/>
          <p:nvPr/>
        </p:nvSpPr>
        <p:spPr>
          <a:xfrm>
            <a:off x="5804365" y="4802998"/>
            <a:ext cx="2886516" cy="11827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02CCA10-27B7-06EC-B3CE-69514851AA15}"/>
              </a:ext>
            </a:extLst>
          </p:cNvPr>
          <p:cNvCxnSpPr>
            <a:cxnSpLocks/>
          </p:cNvCxnSpPr>
          <p:nvPr/>
        </p:nvCxnSpPr>
        <p:spPr>
          <a:xfrm flipH="1" flipV="1">
            <a:off x="3385930" y="4999539"/>
            <a:ext cx="2371836" cy="337824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5F3D1B5-2CC2-1648-3EF9-306E515C70AC}"/>
              </a:ext>
            </a:extLst>
          </p:cNvPr>
          <p:cNvSpPr txBox="1"/>
          <p:nvPr/>
        </p:nvSpPr>
        <p:spPr>
          <a:xfrm>
            <a:off x="234712" y="1363434"/>
            <a:ext cx="630243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TAM</a:t>
            </a:r>
          </a:p>
          <a:p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(Technology Acceptance Module):</a:t>
            </a:r>
            <a:endParaRPr lang="zh-CN" alt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629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5794" y="402923"/>
            <a:ext cx="86520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sng" strike="noStrike" kern="1200" cap="none" spc="0" normalizeH="0" baseline="0" noProof="0" dirty="0">
                <a:ln>
                  <a:noFill/>
                </a:ln>
                <a:solidFill>
                  <a:srgbClr val="4F7FBD"/>
                </a:solidFill>
                <a:effectLst/>
                <a:uLnTx/>
                <a:uFillTx/>
                <a:latin typeface="字魂36号-正文宋楷" panose="02000000000000000000" charset="-122"/>
                <a:ea typeface="字魂36号-正文宋楷" panose="02000000000000000000" charset="-122"/>
                <a:cs typeface="+mn-cs"/>
              </a:rPr>
              <a:t>02</a:t>
            </a:r>
          </a:p>
        </p:txBody>
      </p:sp>
      <p:pic>
        <p:nvPicPr>
          <p:cNvPr id="345" name="图片 3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172" y="1"/>
            <a:ext cx="1098956" cy="110967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4009CCF-07D8-50AD-EE4A-549F9D577210}"/>
              </a:ext>
            </a:extLst>
          </p:cNvPr>
          <p:cNvSpPr/>
          <p:nvPr/>
        </p:nvSpPr>
        <p:spPr>
          <a:xfrm>
            <a:off x="1584388" y="463347"/>
            <a:ext cx="70993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TAM: </a:t>
            </a:r>
            <a:r>
              <a:rPr lang="en-US" altLang="zh-CN" sz="3600" b="1" dirty="0">
                <a:solidFill>
                  <a:srgbClr val="2E75B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D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etermine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 the index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2E75B6"/>
              </a:solidFill>
              <a:effectLst/>
              <a:uLnTx/>
              <a:uFillTx/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9A8237-8AE7-8188-74B1-1243E8FC7726}"/>
              </a:ext>
            </a:extLst>
          </p:cNvPr>
          <p:cNvSpPr txBox="1"/>
          <p:nvPr/>
        </p:nvSpPr>
        <p:spPr>
          <a:xfrm>
            <a:off x="541980" y="93320"/>
            <a:ext cx="6110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Times New Roman" panose="02020603050405020304" pitchFamily="18" charset="0"/>
                <a:ea typeface="字魂36号-正文宋楷" panose="02000000000000000000" charset="-122"/>
                <a:cs typeface="Times New Roman" panose="02020603050405020304" pitchFamily="18" charset="0"/>
              </a:rPr>
              <a:t>Factors affecting e-learning acceptance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721AF5-0D0E-EE00-1909-F322D0666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11" y="1726038"/>
            <a:ext cx="8915325" cy="3518135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A7AA8F8C-930A-DA5F-7A4B-F8954EA9E251}"/>
              </a:ext>
            </a:extLst>
          </p:cNvPr>
          <p:cNvSpPr/>
          <p:nvPr/>
        </p:nvSpPr>
        <p:spPr>
          <a:xfrm>
            <a:off x="1217181" y="1444269"/>
            <a:ext cx="2583567" cy="40360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043D6EF-2F20-C293-4C08-854E9F333A58}"/>
              </a:ext>
            </a:extLst>
          </p:cNvPr>
          <p:cNvCxnSpPr>
            <a:cxnSpLocks/>
          </p:cNvCxnSpPr>
          <p:nvPr/>
        </p:nvCxnSpPr>
        <p:spPr>
          <a:xfrm>
            <a:off x="3288207" y="5038283"/>
            <a:ext cx="654008" cy="57528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7F699F1-8A8C-52C6-60C1-ACB40AAA9FA2}"/>
              </a:ext>
            </a:extLst>
          </p:cNvPr>
          <p:cNvSpPr txBox="1"/>
          <p:nvPr/>
        </p:nvSpPr>
        <p:spPr>
          <a:xfrm>
            <a:off x="4063327" y="5613568"/>
            <a:ext cx="6624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Minimum variables (focus on)</a:t>
            </a:r>
            <a:endParaRPr lang="en-US" altLang="zh-CN" sz="1800" b="1" dirty="0">
              <a:solidFill>
                <a:srgbClr val="C00000"/>
              </a:solidFill>
              <a:effectLst/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15DF15-9BAA-8A1E-B8B9-3F2522BD97E7}"/>
              </a:ext>
            </a:extLst>
          </p:cNvPr>
          <p:cNvSpPr txBox="1"/>
          <p:nvPr/>
        </p:nvSpPr>
        <p:spPr>
          <a:xfrm>
            <a:off x="10383645" y="1365920"/>
            <a:ext cx="22400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solidFill>
                  <a:srgbClr val="C00000"/>
                </a:solidFill>
                <a:latin typeface="Helvetica Neue"/>
              </a:rPr>
              <a:t>P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Helvetica Neue"/>
              </a:rPr>
              <a:t>erceived usefulness: </a:t>
            </a:r>
          </a:p>
          <a:p>
            <a:pPr algn="l"/>
            <a:r>
              <a:rPr lang="en-US" altLang="zh-CN" b="0" i="0" dirty="0">
                <a:solidFill>
                  <a:srgbClr val="C00000"/>
                </a:solidFill>
                <a:effectLst/>
                <a:latin typeface="PingFang SC"/>
              </a:rPr>
              <a:t>The degree to which a person feels that using a specific system </a:t>
            </a:r>
            <a:r>
              <a:rPr lang="en-US" altLang="zh-CN" b="0" i="0" u="sng" dirty="0">
                <a:solidFill>
                  <a:srgbClr val="C00000"/>
                </a:solidFill>
                <a:effectLst/>
                <a:latin typeface="PingFang SC"/>
              </a:rPr>
              <a:t>has improved his performance</a:t>
            </a:r>
          </a:p>
          <a:p>
            <a:br>
              <a:rPr lang="en-US" altLang="zh-CN" b="0" i="0" dirty="0">
                <a:solidFill>
                  <a:srgbClr val="C00000"/>
                </a:solidFill>
                <a:effectLst/>
                <a:latin typeface="PingFang SC"/>
              </a:rPr>
            </a:b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D508FC-A01F-81ED-7556-43CE4479282C}"/>
              </a:ext>
            </a:extLst>
          </p:cNvPr>
          <p:cNvSpPr txBox="1"/>
          <p:nvPr/>
        </p:nvSpPr>
        <p:spPr>
          <a:xfrm>
            <a:off x="10379348" y="3859242"/>
            <a:ext cx="182418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solidFill>
                  <a:srgbClr val="C00000"/>
                </a:solidFill>
                <a:latin typeface="Helvetica Neue"/>
              </a:rPr>
              <a:t>P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Helvetica Neue"/>
              </a:rPr>
              <a:t>erceived ease of use:</a:t>
            </a:r>
            <a:endParaRPr lang="en-US" altLang="zh-CN" b="1" i="0" dirty="0">
              <a:solidFill>
                <a:srgbClr val="C00000"/>
              </a:solidFill>
              <a:effectLst/>
              <a:latin typeface="PingFang SC"/>
            </a:endParaRPr>
          </a:p>
          <a:p>
            <a:pPr algn="l"/>
            <a:r>
              <a:rPr lang="en-US" altLang="zh-CN" b="0" i="0" dirty="0">
                <a:solidFill>
                  <a:srgbClr val="C00000"/>
                </a:solidFill>
                <a:effectLst/>
                <a:latin typeface="PingFang SC"/>
              </a:rPr>
              <a:t>The degree to which a person feels </a:t>
            </a:r>
            <a:r>
              <a:rPr lang="en-US" altLang="zh-CN" b="0" i="0" u="sng" dirty="0">
                <a:solidFill>
                  <a:srgbClr val="C00000"/>
                </a:solidFill>
                <a:effectLst/>
                <a:latin typeface="PingFang SC"/>
              </a:rPr>
              <a:t>how easy </a:t>
            </a:r>
            <a:r>
              <a:rPr lang="en-US" altLang="zh-CN" b="0" i="0" dirty="0">
                <a:solidFill>
                  <a:srgbClr val="C00000"/>
                </a:solidFill>
                <a:effectLst/>
                <a:latin typeface="PingFang SC"/>
              </a:rPr>
              <a:t>to use a specific system</a:t>
            </a:r>
          </a:p>
          <a:p>
            <a:br>
              <a:rPr lang="en-US" altLang="zh-CN" b="0" i="0" dirty="0">
                <a:solidFill>
                  <a:srgbClr val="C00000"/>
                </a:solidFill>
                <a:effectLst/>
                <a:latin typeface="PingFang SC"/>
              </a:rPr>
            </a:b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BD619D1-34BB-A32B-50CB-B3D65AD8C527}"/>
              </a:ext>
            </a:extLst>
          </p:cNvPr>
          <p:cNvCxnSpPr>
            <a:cxnSpLocks/>
          </p:cNvCxnSpPr>
          <p:nvPr/>
        </p:nvCxnSpPr>
        <p:spPr>
          <a:xfrm flipH="1">
            <a:off x="7812157" y="1789043"/>
            <a:ext cx="2398643" cy="510209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C99ED34-59C8-3FCE-294B-3D79E991A3DA}"/>
              </a:ext>
            </a:extLst>
          </p:cNvPr>
          <p:cNvCxnSpPr>
            <a:cxnSpLocks/>
          </p:cNvCxnSpPr>
          <p:nvPr/>
        </p:nvCxnSpPr>
        <p:spPr>
          <a:xfrm flipH="1" flipV="1">
            <a:off x="7394713" y="3631096"/>
            <a:ext cx="2816087" cy="104029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690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5794" y="402923"/>
            <a:ext cx="86520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sng" strike="noStrike" kern="1200" cap="none" spc="0" normalizeH="0" baseline="0" noProof="0" dirty="0">
                <a:ln>
                  <a:noFill/>
                </a:ln>
                <a:solidFill>
                  <a:srgbClr val="4F7FBD"/>
                </a:solidFill>
                <a:effectLst/>
                <a:uLnTx/>
                <a:uFillTx/>
                <a:latin typeface="字魂36号-正文宋楷" panose="02000000000000000000" charset="-122"/>
                <a:ea typeface="字魂36号-正文宋楷" panose="02000000000000000000" charset="-122"/>
                <a:cs typeface="+mn-cs"/>
              </a:rPr>
              <a:t>02</a:t>
            </a:r>
          </a:p>
        </p:txBody>
      </p:sp>
      <p:pic>
        <p:nvPicPr>
          <p:cNvPr id="345" name="图片 3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172" y="1"/>
            <a:ext cx="1098956" cy="110967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4009CCF-07D8-50AD-EE4A-549F9D577210}"/>
              </a:ext>
            </a:extLst>
          </p:cNvPr>
          <p:cNvSpPr/>
          <p:nvPr/>
        </p:nvSpPr>
        <p:spPr>
          <a:xfrm>
            <a:off x="1584388" y="463347"/>
            <a:ext cx="70993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Likert: </a:t>
            </a:r>
            <a:r>
              <a:rPr lang="en-US" altLang="zh-CN" sz="3600" b="1" dirty="0">
                <a:solidFill>
                  <a:srgbClr val="2E75B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Quantify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 the index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2E75B6"/>
              </a:solidFill>
              <a:effectLst/>
              <a:uLnTx/>
              <a:uFillTx/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9A8237-8AE7-8188-74B1-1243E8FC7726}"/>
              </a:ext>
            </a:extLst>
          </p:cNvPr>
          <p:cNvSpPr txBox="1"/>
          <p:nvPr/>
        </p:nvSpPr>
        <p:spPr>
          <a:xfrm>
            <a:off x="541980" y="93320"/>
            <a:ext cx="6110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Times New Roman" panose="02020603050405020304" pitchFamily="18" charset="0"/>
                <a:ea typeface="字魂36号-正文宋楷" panose="02000000000000000000" charset="-122"/>
                <a:cs typeface="Times New Roman" panose="02020603050405020304" pitchFamily="18" charset="0"/>
              </a:rPr>
              <a:t>Factors affecting e-learning acceptance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9C3AE2-692A-9BF7-78D7-786CF0827DEE}"/>
              </a:ext>
            </a:extLst>
          </p:cNvPr>
          <p:cNvSpPr txBox="1"/>
          <p:nvPr/>
        </p:nvSpPr>
        <p:spPr>
          <a:xfrm>
            <a:off x="619024" y="1462201"/>
            <a:ext cx="10540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Instrument: 	Questionnaire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B155566-CB67-D18B-084D-07AFA7A7A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813" y="1462201"/>
            <a:ext cx="1601588" cy="67825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758E767-DBCB-DBC6-BFD3-68C7D801CD56}"/>
              </a:ext>
            </a:extLst>
          </p:cNvPr>
          <p:cNvSpPr txBox="1"/>
          <p:nvPr/>
        </p:nvSpPr>
        <p:spPr>
          <a:xfrm>
            <a:off x="619024" y="2541233"/>
            <a:ext cx="10540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Participants: 	CQU students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8D5F151-1510-1F10-3402-E97CA7876920}"/>
              </a:ext>
            </a:extLst>
          </p:cNvPr>
          <p:cNvSpPr txBox="1"/>
          <p:nvPr/>
        </p:nvSpPr>
        <p:spPr>
          <a:xfrm>
            <a:off x="619024" y="3473708"/>
            <a:ext cx="10540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Minimum variables: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硬件支持  网络环境  个人能力  学习习惯  学科特征  学习目标  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……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D389E61-4374-EDCA-4CC3-54649C3B61A6}"/>
              </a:ext>
            </a:extLst>
          </p:cNvPr>
          <p:cNvCxnSpPr/>
          <p:nvPr/>
        </p:nvCxnSpPr>
        <p:spPr>
          <a:xfrm>
            <a:off x="785794" y="3873818"/>
            <a:ext cx="1023780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箭头: 下 16">
            <a:extLst>
              <a:ext uri="{FF2B5EF4-FFF2-40B4-BE49-F238E27FC236}">
                <a16:creationId xmlns:a16="http://schemas.microsoft.com/office/drawing/2014/main" id="{D4968585-B2B6-064E-2D77-2E82C6571449}"/>
              </a:ext>
            </a:extLst>
          </p:cNvPr>
          <p:cNvSpPr/>
          <p:nvPr/>
        </p:nvSpPr>
        <p:spPr>
          <a:xfrm>
            <a:off x="4832350" y="4000500"/>
            <a:ext cx="476250" cy="3175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79B09D4-3D99-CA2D-DEAC-22786BF364BD}"/>
              </a:ext>
            </a:extLst>
          </p:cNvPr>
          <p:cNvSpPr txBox="1"/>
          <p:nvPr/>
        </p:nvSpPr>
        <p:spPr>
          <a:xfrm>
            <a:off x="152825" y="4318000"/>
            <a:ext cx="10540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Detailed in questionnaire in the form of questions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63019EE-9828-DE65-1FB5-2B8258FFD36D}"/>
              </a:ext>
            </a:extLst>
          </p:cNvPr>
          <p:cNvSpPr txBox="1"/>
          <p:nvPr/>
        </p:nvSpPr>
        <p:spPr>
          <a:xfrm>
            <a:off x="641775" y="5255206"/>
            <a:ext cx="10540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Method: 		Likert scale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6914660-8B4D-F8F5-5958-7A270372F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657" y="4890895"/>
            <a:ext cx="4814912" cy="157111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CB4D5DC2-F32A-9EC2-D9B7-B401DBB84723}"/>
              </a:ext>
            </a:extLst>
          </p:cNvPr>
          <p:cNvSpPr/>
          <p:nvPr/>
        </p:nvSpPr>
        <p:spPr>
          <a:xfrm>
            <a:off x="342900" y="3298793"/>
            <a:ext cx="11137900" cy="15122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352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4891;#44891;#398660;#398660;#44891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7">
      <a:majorFont>
        <a:latin typeface="Calibri Light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483</Words>
  <Application>Microsoft Office PowerPoint</Application>
  <PresentationFormat>宽屏</PresentationFormat>
  <Paragraphs>116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Helvetica Neue</vt:lpstr>
      <vt:lpstr>PingFang SC</vt:lpstr>
      <vt:lpstr>等线</vt:lpstr>
      <vt:lpstr>等线 Light</vt:lpstr>
      <vt:lpstr>微软雅黑</vt:lpstr>
      <vt:lpstr>字魂36号-正文宋楷</vt:lpstr>
      <vt:lpstr>Arial</vt:lpstr>
      <vt:lpstr>Arial Black</vt:lpstr>
      <vt:lpstr>Calibri Light</vt:lpstr>
      <vt:lpstr>Times New Roman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 昊辰</dc:creator>
  <cp:lastModifiedBy>韩 昊辰</cp:lastModifiedBy>
  <cp:revision>8</cp:revision>
  <dcterms:created xsi:type="dcterms:W3CDTF">2023-03-18T07:09:29Z</dcterms:created>
  <dcterms:modified xsi:type="dcterms:W3CDTF">2023-04-02T11:46:10Z</dcterms:modified>
</cp:coreProperties>
</file>